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4" r:id="rId9"/>
    <p:sldId id="307" r:id="rId10"/>
    <p:sldId id="306" r:id="rId11"/>
    <p:sldId id="305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02" r:id="rId23"/>
    <p:sldId id="303" r:id="rId24"/>
    <p:sldId id="301" r:id="rId25"/>
    <p:sldId id="304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5B34B"/>
    <a:srgbClr val="E08602"/>
    <a:srgbClr val="FFF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57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7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A8FAB1-53B6-164F-8B75-53514D955C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747F5-0E24-614E-9D01-CAB1790628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A826C-EB2B-7A40-A749-046E1CB9E4AA}" type="datetimeFigureOut">
              <a:rPr lang="en-US" smtClean="0"/>
              <a:t>6/16/21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C6975-892A-354E-BA28-ABB2B958E9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7A502-089C-0E4D-95F4-3FB2E8C2F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0EB92-A940-5447-BEF2-41A36C96E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81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6T08:32:56.93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9596 18333 24575,'0'-38'0,"0"0"0,0 1 0,1-5 0,-2 1 0,-2 14 0,-1 5 0,-7 0 0,0 4 0,1 4 0,-3 4 0,3 4 0,-7-1 0,2 3 0,-6 1 0,3 3 0,-9 0 0,0 0 0,-5 0 0,-1 0 0,2 0 0,-2 0 0,1 0 0,5 0 0,0 0 0,5 0 0,4 3 0,-5 3 0,8 2 0,-1 1 0,6 1 0,1 6 0,4-1 0,-4 4 0,8 8 0,-2-10 0,3 14 0,0-13 0,0 0 0,0 3 0,0-2 0,0-1 0,0-1 0,0-3 0,0-1 0,0 1 0,0-4 0,0 2 0,3-2 0,1 0 0,2-1 0,0-3 0,2-3 0,-1 0 0,2-3 0,0 0 0,-2 0 0,3 3 0,-1-3 0,-2 3 0,5-3 0,-2 3 0,4-2 0,5 5 0,-4-3 0,4 1 0,-1-1 0,0-3 0,0 3 0,3-2 0,-3 2 0,4-3 0,0 0 0,-4 0 0,4 0 0,-4 0 0,0 0 0,-1 0 0,-3 0 0,-1 0 0,-2 0 0,-2 0 0,-3 0 0,0 0 0,0 0 0,0 0 0,0 0 0,0 0 0,-3-3 0,2 3 0,-4-6 0,4 6 0,-4-5 0,4 1 0,-4-2 0,4 1 0,-4 1 0,1 2 0</inkml:trace>
  <inkml:trace contextRef="#ctx0" brushRef="#br0" timeOffset="1800">9615 17287 24575,'0'12'0,"0"0"0,0 2 0,0 7 0,0-5 0,0 10 0,0-4 0,0 6 0,0 4 0,0-4 0,0 8 0,0-7 0,0 13 0,0-9 0,0 4 0,0-4 0,0-1 0,0-5 0,3 10 0,-2-13 0,2 4 0,-3-6 0,3-8 0,-2 7 0,2-6 0,-3 6 0,0-3 0,0 0 0,0-1 0,0 1 0,0-4 0,0 3 0,0-3 0,0-1 0,0 1 0,0 3 0,0-3 0,0 4 0,0-5 0,3 4 0,-2-2 0,2 2 0,-3-3 0,3-1 0,-2 4 0,5 4 0,-5-3 0,2 2 0,-1-10 0,-1 3 0,5-3 0,-5 0 0,4-1 0,-4 1 0,4-4 0,-4 4 0,4-4 0,-1 0 0,-1 0 0,2 0 0,-1 0 0,-1 0 0,3 0 0,-3 0 0,3 0 0,0 0 0,0 0 0,3 1 0,2-4 0,6 0 0,-3-3 0,7 0 0,-6 0 0,2 0 0,0 0 0,-2 0 0,6 0 0,-1 0 0,-1 0 0,0 0 0,-8 0 0,1 0 0,-5 0 0,6 0 0,0 0 0,-3 0 0,6 0 0,-3-5 0,1 0 0,2-7 0,-6 5 0,-1 0 0,-3 2 0,0 1 0,1 1 0,-4-2 0,-3 1 0,-1 1 0,-1 1 0</inkml:trace>
  <inkml:trace contextRef="#ctx0" brushRef="#br0" timeOffset="4000">10271 18072 24575,'0'-9'0,"0"3"0,6-7 0,-2 6 0,8-2 0,-1-1 0,2 3 0,0-3 0,1 3 0,-1-2 0,13-5 0,-10 3 0,9-2 0,-11 4 0,-1 4 0,1-4 0,-1 6 0,0-1 0,1 1 0,2 0 0,-5 3 0,4-3 0,-8 3 0,2 0 0,-3 0 0,1 0 0,-1 0 0,0 0 0,0 0 0,0 0 0,3 0 0,-2 0 0,2 3 0,1 0 0,-3 3 0,2 1 0,0 1 0,-3-1 0,3 5 0,-2-2 0,0 4 0,-1-1 0,1 10 0,0-7 0,0 11 0,-1-12 0,-2 2 0,-1 1 0,0-4 0,-2 3 0,2-3 0,-3 3 0,0-3 0,0 13 0,0-11 0,0 11 0,0-12 0,0 2 0,0 0 0,-3-2 0,-1 2 0,-2-7 0,-4 7 0,0-6 0,-4 6 0,3-3 0,-2-1 0,2 4 0,-2-2 0,-1 2 0,0-7 0,4 3 0,-3-3 0,3 1 0,-4 2 0,1-6 0,-1 3 0,4-4 0,-2 1 0,2-1 0,-1-2 0,-1-1 0,5-3 0,-6 0 0,3 0 0,-3 0 0,3 0 0,-3 0 0,6 0 0,-5 0 0,5 0 0,-3 0 0,1 0 0,2 0 0,-2 0 0,0 0 0,-1-3 0,0-4 0,1-3 0,-4-6 0,5 2 0,-4-2 0,5 2 0,-3 1 0,3-1 0,-3 1 0,3-1 0,1 1 0,-1-1 0,0 1 0,0 0 0,1-1 0,-1 4 0,4-3 0,0 3 0,3-3 0,0 3 0,0-7 0,0 6 0,0-10 0,0 3 0,0-5 0,0 1 0,0 0 0,0 0 0,3 0 0,1 0 0,7 0 0,3-6 0,2 4 0,1-4 0,-3 10 0,-3 1 0,2 6 0,-1-1 0,-1 5 0,1 1 0,-6 3 0,2 3 0,-1 0 0,2-2 0,-6 1 0,0-2 0</inkml:trace>
  <inkml:trace contextRef="#ctx0" brushRef="#br0" timeOffset="6209">10724 18061 24575,'0'16'0,"0"11"0,0 2 0,0 4 0,0-2 0,0-8 0,0 4 0,6 1 0,-4-9 0,7 5 0,-5-11 0,2 1 0,1-1 0,0 0 0,0 1 0,-1-1 0,1 1 0,-1-4 0,1 3 0,-1-3 0,1 0 0,-1-1 0,1 1 0,-1-4 0,6 7 0,-4-9 0,4 2 0,-3-6 0,1 0 0,10 0 0,-6 0 0,6 0 0,-3 0 0,-2 0 0,6 0 0,1 0 0,1-4 0,4 0 0,-1-7 0,7-4 0,-4-1 0,3-2 0,-7 4 0,-10 0 0,1 7 0,-7-2 0,-5 5 0,1 1 0,-5 0 0</inkml:trace>
  <inkml:trace contextRef="#ctx0" brushRef="#br0" timeOffset="7948">11330 17915 24575,'0'9'0,"0"5"0,0 0 0,0 12 0,0-7 0,0 8 0,0-1 0,0 2 0,0-1 0,0 14 0,0-15 0,0 15 0,0-14 0,0 1 0,0 3 0,0-12 0,0 13 0,0-20 0,0 8 0,0-14 0,0-8 0,0-9 0,0-3 0,0-18 0,0 16 0,0-10 0,0 13 0,3 3 0,1-3 0,2 3 0,1-3 0,-1 3 0,0 0 0,4-2 0,-3 1 0,5-5 0,-2 3 0,4-1 0,-4 4 0,3-2 0,3-4 0,-1 1 0,1-2 0,-4 5 0,-1 2 0,2-1 0,0 2 0,1 2 0,3 0 0,-2 3 0,6-2 0,-7 2 0,3 0 0,-3 1 0,2 3 0,-5 0 0,1 0 0,-6 0 0,-3 5 0,0 12 0,0-1 0,-2 7 0,2-10 0,0 5 0,-2-4 0,2 7 0,0-3 0,1 4 0,4 15 0,-1-12 0,1 16 0,-3-18 0,2 8 0,-6-11 0,2 5 0,0-10 0,-2 2 0,2-4 0,-3-2 0,0 1 0,0-2 0,0 14 0,0-5 0,0 5 0,0 0 0,0-9 0,3 1 0,-3-7 0,6-3 0,-3-2 0,3-2 0,0-2 0,0 0 0,3-3 0,1-3 0,4-9 0,-3 1 0,-4 2 0,-4 6 0</inkml:trace>
  <inkml:trace contextRef="#ctx0" brushRef="#br0" timeOffset="9832">12056 18571 24575,'15'0'0,"-4"0"0,12 0 0,16 0 0,-12 0 0,20 0 0,-28 0 0,7 0 0,-6 0 0,-1 0 0,0-3 0,-5-1 0,-4-2 0,0-4 0,-4 3 0,0-6 0,1 7 0,2-10 0,-2 5 0,2-4 0,-3 5 0,3-2 0,-5 2 0,4 1 0,-4-3 0,-1 2 0,2-3 0,-4 4 0,2 0 0,-3 3 0,0-3 0,0 2 0,-3-3 0,-9-8 0,0 6 0,-4-10 0,3 11 0,0-7 0,-1 6 0,-3-8 0,4 7 0,-1 3 0,1 0 0,0 3 0,-11 0 0,8 1 0,-11-1 0,-7-4 0,8 6 0,-18-4 0,21 4 0,-2-2 0,4 3 0,7-2 0,-4 3 0,8-4 0,-5-5 0,10 4 0,-7-4 0,11 6 0,-4-9 0,4 7 0,-2-10 0,3 11 0,0-1 0,0-2 0,0 0 0,3-3 0,1 3 0,2-3 0,4 3 0,0-4 0,3 1 0,5 2 0,-4 1 0,7 3 0,4 0 0,-2 3 0,10 1 0,-10 3 0,3 0 0,1 0 0,-4 0 0,4 4 0,1 3 0,-8 1 0,0-1 0,-5-4 0,-8-3 0,5 0 0,-8 0 0,-1 0 0</inkml:trace>
  <inkml:trace contextRef="#ctx0" brushRef="#br0" timeOffset="11179">13459 17344 24575,'0'30'0,"0"30"0,0-1 0,0-21 0,0 4 0,0 17 0,0 1 0,0-17 0,0 0-847,0 16 0,0-1 847,0-20 0,0-4 0,0 19 205,0-19 0,0 2-205,0 8 0,0 0 0,0 19 0,0-25 0,0-2 0,0 7 0,0-9 0,0-6 0,0-3 1284,0-9-1284,0 5 0,0-11 0,0-6 0,0-5 0,0-5 0</inkml:trace>
  <inkml:trace contextRef="#ctx0" brushRef="#br0" timeOffset="12326">13903 17565 24575,'-6'15'0,"-1"-2"0,-3 0 0,-2-1 0,5-5 0,-1 1 0,-2-1 0,3-1 0,-5 3 0,1-4 0,-2 7 0,3-8 0,-3 8 0,3-4 0,-3 4 0,3-5 0,-1 4 0,4-7 0,1 4 0,1-7 0,4 4 0,-1-4 0,2 2 0</inkml:trace>
  <inkml:trace contextRef="#ctx0" brushRef="#br0" timeOffset="14875">14032 18418 24575,'-3'4'0,"0"-2"0,-2-2 0,-5 0 0,3 0 0,-2 0 0,3 0 0,-3 0 0,2 0 0,-3 0 0,4-3 0,0 0 0,0-3 0,3 0 0,1-3 0,2 3 0,0-8 0,0 6 0,0-3 0,0 2 0,0 2 0,0-1 0,0 2 0,0 0 0,0 0 0,0-3 0,0 2 0,0-2 0,0-6 0,3 3 0,1-11 0,2 9 0,2-7 0,-1 2 0,0-3 0,0 4 0,-3-3 0,2 6 0,1-8 0,0 12 0,3-8 0,-4 9 0,1-4 0,0 1 0,-1 3 0,1-3 0,5 0 0,-1 2 0,2-4 0,0 7 0,-3-1 0,10-1 0,-5 5 0,4-4 0,-6 9 0,1-6 0,-4 5 0,3-2 0,-3 3 0,6 0 0,-5 0 0,7 0 0,-7 0 0,4 0 0,-5 0 0,-1 3 0,0 3 0,-3 1 0,3 5 0,-2 6 0,-4-5 0,0 11 0,0-14 0,-2 9 0,2-8 0,-1 4 0,-1-8 0,2 2 0,-3-2 0,0-1 0,0 0 0,0 2 0,0-1 0,0 2 0,0 0 0,0-3 0,0 6 0,-6 7 0,-1-3 0,-4 6 0,-4-3 0,3 0 0,-5 1 0,3 2 0,3-8 0,-2 3 0,2-3 0,1-1 0,-3-3 0,6 3 0,-6-5 0,0 4 0,2-5 0,-1 2 0,3-2 0,2-1 0,-3 3 0,1-2 0,2 3 0,-3-4 0,2-2 0,1 1 0,-2-4 0,3 1 0,0-2 0,0 0 0,0 0 0,0 0 0,-3 0 0,3 0 0,-3 0 0,3 0 0,3 0 0,0 0 0</inkml:trace>
  <inkml:trace contextRef="#ctx0" brushRef="#br0" timeOffset="17653">14392 18187 24575,'0'8'0,"0"-1"0,0 2 0,0-3 0,0 0 0,2 2 0,2-1 0,-1 2 0,2-3 0,-2-3 0,1 2 0,1-4 0,-2 4 0,3-1 0,0 2 0,3 2 0,-2-1 0,1 2 0,-2-3 0,1 0 0,-1 0 0,0 0 0,0 0 0,0 0 0,3-2 0,-2 1 0,6-4 0,-6 1 0,5-2 0,1 0 0,-2 0 0,1 0 0,-3 0 0,-2 0 0,2 0 0,-2 0 0,-1 0 0,0 3 0,0-2 0,0 1 0,0-2 0,0 0 0,0 0 0,0 0 0,0 0 0,3-2 0,-5-5 0,4 0 0,-4-5 0,-1 5 0,3-6 0,-5 6 0,5-5 0,-3-4 0,1-3 0,5-11 0,-7 6 0,8-4 0,-7 10 0,4 0 0,0-1 0,-3 1 0,-1 2 0,-3 4 0,0 6 0,0 1 0,0-1 0,0 0 0,0 1 0,0-1 0,0 5 0,0 5 0,0 2 0,0 3 0,0-3 0,0 6 0,0-5 0,0 9 0,0-10 0,0 7 0,0-6 0,0 12 0,-3-8 0,2 5 0,-2 3 0,3-7 0,0 7 0,-3 0 0,2-4 0,-2 1 0,3-3 0,0 3 0,0-4 0,0 3 0,0-3 0,0-1 0,0 5 0,0-6 0,0-2 0,0 1 0,3-5 0,0 2 0,3-4 0,1-1 0,-1 2 0,0-3 0,9 0 0,-3 0 0,11 0 0,-9 0 0,7 0 0,4 3 0,-2-3 0,21 3 0,-22-3 0,15 0 0,-22 0 0,-1 0 0,0-8 0,-6 4 0,3-8 0,-7 6 0,-4 3 0,-1 0 0,-1 3 0</inkml:trace>
  <inkml:trace contextRef="#ctx0" brushRef="#br0" timeOffset="19246">14810 17515 24575,'0'5'0,"-5"-2"0,1 0 0,-4-3 0,2 0 0,0 0 0,0-5 0,3 1 0,0-8 0,1 2 0,1 0 0,-2-2 0,3 5 0,0-2 0,3 3 0,0 0 0,3 0 0,0 2 0,0 2 0,0 2 0,0 0 0,0 0 0,-3 2 0,0 2 0,0 5 0,-2 1 0,2 0 0,-3 3 0,0-6 0,0 5 0,0-5 0,0 3 0,0-2 0,0-1 0,0 2 0,0-3 0,-3-3 0,-6 0 0,2-3 0,-4 2 0,2 4 0,-1 1 0,3 2 0,-2-5 0,6 1 0,-3-4 0,3 2 0,0-3 0</inkml:trace>
  <inkml:trace contextRef="#ctx0" brushRef="#br0" timeOffset="20797">15308 16997 24575,'0'9'0,"0"0"0,0 5 0,0 3 0,0 1 0,0 9 0,0-4 0,0 23 0,0-15 0,0 16 0,0-15 0,0 11 0,0-9 0,0 2 0,0 1 0,0 7 0,0 0 0,0 0 0,0 4 0,0 15 0,-3-24 0,2 3 0,-7-4 0,7 6 0,-6-1 0,2 1 0,0-1 0,1 6 0,0-4 0,3 4 0,-3-6 0,4 1 0,0 18 0,0-19 0,0 19 0,0-19 0,0-8 0,0 1 0,0-21 0,0 2 0,0-11 0,0 6 0,3-7 0,0 0 0,9-5 0,-1 0 0,15 0 0,-6 0 0,8 0 0,-10-3 0,3-1 0,-3-3 0,4 3 0,-3-2 0,21-2 0,-17 0 0,29-2 0,-28 2 0,8 4 0,-14 1 0,4 3 0,-11 0 0,5 0 0,-9 0 0,2 0 0,-2 0 0,-1 0 0,-3-2 0,0-2 0,-3 1 0,0 1 0</inkml:trace>
  <inkml:trace contextRef="#ctx0" brushRef="#br0" timeOffset="21927">15239 17810 24575,'13'0'0,"2"0"0,3 0 0,8 0 0,-2 0 0,22 0 0,-10 0 0,20 0 0,-30 0 0,10 0 0,-22 0 0,0 0 0,-1 0 0,-7 0 0,7 0 0,-3 0 0,0 0 0,-1 0 0,-3 0 0,0 0 0,1 0 0,-1 0 0,0 0 0,0 0 0,3 0 0,-3 0 0,6 0 0,-8 0 0,1 0 0</inkml:trace>
  <inkml:trace contextRef="#ctx0" brushRef="#br0" timeOffset="26092">15820 17378 24575,'3'8'0,"0"-4"0,-3 14 0,0-7 0,0 10 0,0-3 0,0 32 0,0-6 0,0 1 0,0 1 0,0 10 0,0-19 0,0-1 0,0 17 0,0-13 0,0 7 0,0-15 0,0 0 0,0 0 0,0 0 0,0 0 0,0-5 0,0 4 0,0-3 0,0 0 0,3 2 0,-2 0 0,3-2 0,-2-8 0,-1-3 0,2-10 0,-3 2 0,0-3 0,0 0 0,0-5 0,0-5 0,0-15 0,0 4 0,0-4 0,0 4 0,0 7 0,0-4 0,0 6 0,0 0 0,0 0 0,0 0 0,0-3 0,0-7 0,0 5 0,0-4 0,0 6 0,2 2 0,2-2 0,4 0 0,-4-1 0,5 0 0,-6-2 0,7-5 0,-3 6 0,2-8 0,1 12 0,-3-6 0,3 6 0,-4-2 0,3 3 0,-2-1 0,6 1 0,-3-1 0,3 1 0,0 2 0,-3 2 0,-1 2 0,0 0 0,1 0 0,2 0 0,-2 2 0,2 2 0,-5 2 0,6 1 0,-6-1 0,2 3 0,0 4 0,-2-2 0,3 4 0,-1 2 0,-1-3 0,1 6 0,-5-7 0,2 7 0,-3-9 0,4 14 0,-4-13 0,4 11 0,-6-5 0,5 4 0,-5-4 0,6 4 0,-3 6 0,3-4 0,-3 4 0,3-6 0,-4-8 0,4 0 0,-3-1 0,1-7 0,-1 4 0,2-4 0,0 3 0,0-5 0,0 1 0,0-5 0,0 0 0,2 0 0,-1 0 0,2 0 0,-3 0 0,0 0 0,0 0 0,0 0 0,3-3 0,-2 3 0,2-6 0,-3 6 0,0-6 0,0 3 0,0-3 0,3-4 0,1 0 0,4-3 0,-1-1 0,-2 1 0,4-6 0,-7 4 0,5-5 0,-3 0 0,-3 5 0,3-1 0,-7 6 0,0 4 0,-3 0 0,0 6 0,3-2 0,0 4 0,3-2 0,0 0 0,0 0 0,0 0 0,0 0 0,0 0 0,0 0 0,0 0 0,4 0 0,0 0 0,17 0 0,-6 0 0,7 0 0,-7 0 0,-3 0 0,0-3 0,9-4 0,-11-1 0,11-2 0,-12 0 0,2 3 0,-4-6 0,7 0 0,-9 2 0,8-8 0,-12 12 0,-1-5 0,-3 6 0,-3 0 0,0-4 0,0 3 0,0-2 0,0 0 0,0 2 0,0-3 0,0 1 0,0 2 0,0-2 0,0 3 0,-3-6 0,0 4 0,-3-4 0,-1 9 0,-1-3 0,-2 6 0,0-3 0,-15 0 0,12-1 0,-17-3 0,12 3 0,-1-2 0,-2 5 0,7-2 0,-3 3 0,7 0 0,-3 0 0,3 0 0,0 0 0,2 0 0,2 3 0,0 1 0,-3 4 0,2-1 0,-2 2 0,3-3 0,0 3 0,-4-2 0,3 3 0,-2-4 0,3 4 0,-7-1 0,6 2 0,-6 1 0,7-5 0,-1 5 0,1-5 0,3 6 0,-3-6 0,6 5 0,-6-1 0,5-1 0,-2 2 0,0 1 0,3 1 0,-3 2 0,3-2 0,0-4 0,0 3 0,0-3 0,0 3 0,0 0 0,0-3 0,0 5 0,0-8 0,0 9 0,0-9 0,0 5 0,0-6 0,0 3 0,0-3 0,0 0 0,3 0 0,0-2 0,3 1 0,0-4 0,4 5 0,2-6 0,6 3 0,0-3 0,3 0 0,7 0 0,-4 0 0,8 0 0,-10 0 0,0 0 0,10 0 0,-11 0 0,10 0 0,-13 0 0,0 0 0,3-3 0,13-4 0,-12 2 0,11-2 0,-16 4 0,-7 2 0,6-2 0,-9 3 0,2 0 0,-3 0 0,0-2 0,0 1 0,0-2 0,0 3 0,0-2 0,0 1 0,0-4 0,0 4 0,0-1 0,19 2 0,-7 0 0,16 0 0,-2 0 0,-15 0 0,10 0 0,-23 0 0,2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AB2-48C8-4271-8AB6-F6E93E440AE5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0DDA2-69C4-4B04-9244-4E93D51AD03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17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AB2-48C8-4271-8AB6-F6E93E440AE5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0DDA2-69C4-4B04-9244-4E93D51AD03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25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AB2-48C8-4271-8AB6-F6E93E440AE5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0DDA2-69C4-4B04-9244-4E93D51AD03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658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AB2-48C8-4271-8AB6-F6E93E440AE5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0DDA2-69C4-4B04-9244-4E93D51AD03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0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AB2-48C8-4271-8AB6-F6E93E440AE5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0DDA2-69C4-4B04-9244-4E93D51AD03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37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AB2-48C8-4271-8AB6-F6E93E440AE5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0DDA2-69C4-4B04-9244-4E93D51AD03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46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AB2-48C8-4271-8AB6-F6E93E440AE5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0DDA2-69C4-4B04-9244-4E93D51AD03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56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AB2-48C8-4271-8AB6-F6E93E440AE5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0DDA2-69C4-4B04-9244-4E93D51AD03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20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AB2-48C8-4271-8AB6-F6E93E440AE5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0DDA2-69C4-4B04-9244-4E93D51AD03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36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AB2-48C8-4271-8AB6-F6E93E440AE5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0DDA2-69C4-4B04-9244-4E93D51AD03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15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AB2-48C8-4271-8AB6-F6E93E440AE5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0DDA2-69C4-4B04-9244-4E93D51AD03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03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61AB2-48C8-4271-8AB6-F6E93E440AE5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0DDA2-69C4-4B04-9244-4E93D51AD03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86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3" Type="http://schemas.openxmlformats.org/officeDocument/2006/relationships/image" Target="../media/image3.WMF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17" Type="http://schemas.microsoft.com/office/2007/relationships/hdphoto" Target="../media/hdphoto3.wdp"/><Relationship Id="rId2" Type="http://schemas.openxmlformats.org/officeDocument/2006/relationships/image" Target="../media/image2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WMF"/><Relationship Id="rId5" Type="http://schemas.openxmlformats.org/officeDocument/2006/relationships/image" Target="../media/image5.png"/><Relationship Id="rId15" Type="http://schemas.microsoft.com/office/2007/relationships/hdphoto" Target="../media/hdphoto2.wdp"/><Relationship Id="rId10" Type="http://schemas.openxmlformats.org/officeDocument/2006/relationships/image" Target="../media/image9.WMF"/><Relationship Id="rId4" Type="http://schemas.openxmlformats.org/officeDocument/2006/relationships/image" Target="../media/image4.WM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WMF"/><Relationship Id="rId18" Type="http://schemas.microsoft.com/office/2007/relationships/hdphoto" Target="../media/hdphoto7.wdp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openxmlformats.org/officeDocument/2006/relationships/image" Target="../media/image9.WMF"/><Relationship Id="rId17" Type="http://schemas.openxmlformats.org/officeDocument/2006/relationships/image" Target="../media/image20.png"/><Relationship Id="rId2" Type="http://schemas.openxmlformats.org/officeDocument/2006/relationships/image" Target="../media/image2.jpeg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image" Target="../media/image8.png"/><Relationship Id="rId5" Type="http://schemas.openxmlformats.org/officeDocument/2006/relationships/image" Target="../media/image3.WMF"/><Relationship Id="rId15" Type="http://schemas.openxmlformats.org/officeDocument/2006/relationships/image" Target="../media/image12.WMF"/><Relationship Id="rId10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openxmlformats.org/officeDocument/2006/relationships/image" Target="../media/image6.WMF"/><Relationship Id="rId1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WMF"/><Relationship Id="rId1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openxmlformats.org/officeDocument/2006/relationships/image" Target="../media/image9.WMF"/><Relationship Id="rId17" Type="http://schemas.openxmlformats.org/officeDocument/2006/relationships/image" Target="../media/image20.png"/><Relationship Id="rId2" Type="http://schemas.openxmlformats.org/officeDocument/2006/relationships/image" Target="../media/image2.jpeg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image" Target="../media/image8.png"/><Relationship Id="rId5" Type="http://schemas.openxmlformats.org/officeDocument/2006/relationships/image" Target="../media/image3.WMF"/><Relationship Id="rId15" Type="http://schemas.openxmlformats.org/officeDocument/2006/relationships/image" Target="../media/image12.WMF"/><Relationship Id="rId10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openxmlformats.org/officeDocument/2006/relationships/image" Target="../media/image6.WMF"/><Relationship Id="rId1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WMF"/><Relationship Id="rId1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openxmlformats.org/officeDocument/2006/relationships/image" Target="../media/image9.WMF"/><Relationship Id="rId17" Type="http://schemas.openxmlformats.org/officeDocument/2006/relationships/image" Target="../media/image20.png"/><Relationship Id="rId2" Type="http://schemas.openxmlformats.org/officeDocument/2006/relationships/image" Target="../media/image2.jpeg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image" Target="../media/image8.png"/><Relationship Id="rId5" Type="http://schemas.openxmlformats.org/officeDocument/2006/relationships/image" Target="../media/image3.WMF"/><Relationship Id="rId15" Type="http://schemas.openxmlformats.org/officeDocument/2006/relationships/image" Target="../media/image12.WMF"/><Relationship Id="rId10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openxmlformats.org/officeDocument/2006/relationships/image" Target="../media/image6.WMF"/><Relationship Id="rId1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WMF"/><Relationship Id="rId1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openxmlformats.org/officeDocument/2006/relationships/image" Target="../media/image9.WMF"/><Relationship Id="rId17" Type="http://schemas.openxmlformats.org/officeDocument/2006/relationships/image" Target="../media/image20.png"/><Relationship Id="rId2" Type="http://schemas.openxmlformats.org/officeDocument/2006/relationships/image" Target="../media/image2.jpeg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image" Target="../media/image8.png"/><Relationship Id="rId5" Type="http://schemas.openxmlformats.org/officeDocument/2006/relationships/image" Target="../media/image3.WMF"/><Relationship Id="rId15" Type="http://schemas.openxmlformats.org/officeDocument/2006/relationships/image" Target="../media/image12.WMF"/><Relationship Id="rId10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openxmlformats.org/officeDocument/2006/relationships/image" Target="../media/image6.WMF"/><Relationship Id="rId1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0.WMF"/><Relationship Id="rId1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openxmlformats.org/officeDocument/2006/relationships/image" Target="../media/image9.WMF"/><Relationship Id="rId17" Type="http://schemas.openxmlformats.org/officeDocument/2006/relationships/image" Target="../media/image20.png"/><Relationship Id="rId2" Type="http://schemas.openxmlformats.org/officeDocument/2006/relationships/image" Target="../media/image2.jpeg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image" Target="../media/image8.png"/><Relationship Id="rId5" Type="http://schemas.openxmlformats.org/officeDocument/2006/relationships/image" Target="../media/image3.WMF"/><Relationship Id="rId15" Type="http://schemas.openxmlformats.org/officeDocument/2006/relationships/image" Target="../media/image12.WMF"/><Relationship Id="rId10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openxmlformats.org/officeDocument/2006/relationships/image" Target="../media/image6.WMF"/><Relationship Id="rId1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WMF"/><Relationship Id="rId1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openxmlformats.org/officeDocument/2006/relationships/image" Target="../media/image9.WMF"/><Relationship Id="rId17" Type="http://schemas.openxmlformats.org/officeDocument/2006/relationships/image" Target="../media/image20.png"/><Relationship Id="rId2" Type="http://schemas.openxmlformats.org/officeDocument/2006/relationships/image" Target="../media/image2.jpeg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image" Target="../media/image8.png"/><Relationship Id="rId5" Type="http://schemas.openxmlformats.org/officeDocument/2006/relationships/image" Target="../media/image3.WMF"/><Relationship Id="rId15" Type="http://schemas.openxmlformats.org/officeDocument/2006/relationships/image" Target="../media/image12.WMF"/><Relationship Id="rId10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openxmlformats.org/officeDocument/2006/relationships/image" Target="../media/image6.WMF"/><Relationship Id="rId1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8.WMF"/><Relationship Id="rId18" Type="http://schemas.microsoft.com/office/2007/relationships/hdphoto" Target="../media/hdphoto4.wdp"/><Relationship Id="rId3" Type="http://schemas.openxmlformats.org/officeDocument/2006/relationships/image" Target="../media/image4.WMF"/><Relationship Id="rId7" Type="http://schemas.openxmlformats.org/officeDocument/2006/relationships/image" Target="../media/image24.png"/><Relationship Id="rId12" Type="http://schemas.openxmlformats.org/officeDocument/2006/relationships/image" Target="../media/image12.WMF"/><Relationship Id="rId17" Type="http://schemas.openxmlformats.org/officeDocument/2006/relationships/image" Target="../media/image20.png"/><Relationship Id="rId2" Type="http://schemas.openxmlformats.org/officeDocument/2006/relationships/image" Target="../media/image3.WMF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microsoft.com/office/2007/relationships/hdphoto" Target="../media/hdphoto9.wdp"/><Relationship Id="rId15" Type="http://schemas.microsoft.com/office/2007/relationships/hdphoto" Target="../media/hdphoto10.wdp"/><Relationship Id="rId10" Type="http://schemas.openxmlformats.org/officeDocument/2006/relationships/image" Target="../media/image10.WMF"/><Relationship Id="rId4" Type="http://schemas.openxmlformats.org/officeDocument/2006/relationships/image" Target="../media/image23.png"/><Relationship Id="rId9" Type="http://schemas.openxmlformats.org/officeDocument/2006/relationships/image" Target="../media/image9.WMF"/><Relationship Id="rId1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2.WMF"/><Relationship Id="rId26" Type="http://schemas.openxmlformats.org/officeDocument/2006/relationships/image" Target="../media/image34.png"/><Relationship Id="rId3" Type="http://schemas.microsoft.com/office/2007/relationships/hdphoto" Target="../media/hdphoto11.wdp"/><Relationship Id="rId21" Type="http://schemas.microsoft.com/office/2007/relationships/hdphoto" Target="../media/hdphoto14.wdp"/><Relationship Id="rId7" Type="http://schemas.openxmlformats.org/officeDocument/2006/relationships/image" Target="../media/image4.WMF"/><Relationship Id="rId12" Type="http://schemas.openxmlformats.org/officeDocument/2006/relationships/image" Target="../media/image29.png"/><Relationship Id="rId17" Type="http://schemas.microsoft.com/office/2007/relationships/hdphoto" Target="../media/hdphoto13.wdp"/><Relationship Id="rId25" Type="http://schemas.microsoft.com/office/2007/relationships/hdphoto" Target="../media/hdphoto16.wdp"/><Relationship Id="rId2" Type="http://schemas.openxmlformats.org/officeDocument/2006/relationships/image" Target="../media/image27.png"/><Relationship Id="rId16" Type="http://schemas.openxmlformats.org/officeDocument/2006/relationships/image" Target="../media/image30.png"/><Relationship Id="rId20" Type="http://schemas.openxmlformats.org/officeDocument/2006/relationships/image" Target="../media/image31.png"/><Relationship Id="rId29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11" Type="http://schemas.openxmlformats.org/officeDocument/2006/relationships/image" Target="../media/image22.png"/><Relationship Id="rId24" Type="http://schemas.openxmlformats.org/officeDocument/2006/relationships/image" Target="../media/image33.png"/><Relationship Id="rId5" Type="http://schemas.microsoft.com/office/2007/relationships/hdphoto" Target="../media/hdphoto12.wdp"/><Relationship Id="rId15" Type="http://schemas.openxmlformats.org/officeDocument/2006/relationships/image" Target="../media/image11.WMF"/><Relationship Id="rId23" Type="http://schemas.microsoft.com/office/2007/relationships/hdphoto" Target="../media/hdphoto15.wdp"/><Relationship Id="rId28" Type="http://schemas.microsoft.com/office/2007/relationships/hdphoto" Target="../media/hdphoto4.wdp"/><Relationship Id="rId10" Type="http://schemas.openxmlformats.org/officeDocument/2006/relationships/image" Target="../media/image6.WMF"/><Relationship Id="rId19" Type="http://schemas.openxmlformats.org/officeDocument/2006/relationships/image" Target="../media/image10.WMF"/><Relationship Id="rId4" Type="http://schemas.openxmlformats.org/officeDocument/2006/relationships/image" Target="../media/image28.png"/><Relationship Id="rId9" Type="http://schemas.microsoft.com/office/2007/relationships/hdphoto" Target="../media/hdphoto1.wdp"/><Relationship Id="rId14" Type="http://schemas.openxmlformats.org/officeDocument/2006/relationships/image" Target="../media/image9.WMF"/><Relationship Id="rId22" Type="http://schemas.openxmlformats.org/officeDocument/2006/relationships/image" Target="../media/image32.png"/><Relationship Id="rId27" Type="http://schemas.openxmlformats.org/officeDocument/2006/relationships/image" Target="../media/image20.png"/><Relationship Id="rId30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microsoft.com/office/2007/relationships/hdphoto" Target="../media/hdphoto4.wdp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0.WMF"/><Relationship Id="rId1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openxmlformats.org/officeDocument/2006/relationships/image" Target="../media/image9.WMF"/><Relationship Id="rId17" Type="http://schemas.openxmlformats.org/officeDocument/2006/relationships/image" Target="../media/image20.png"/><Relationship Id="rId2" Type="http://schemas.openxmlformats.org/officeDocument/2006/relationships/image" Target="../media/image2.jpeg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image" Target="../media/image8.png"/><Relationship Id="rId5" Type="http://schemas.openxmlformats.org/officeDocument/2006/relationships/image" Target="../media/image3.WMF"/><Relationship Id="rId15" Type="http://schemas.openxmlformats.org/officeDocument/2006/relationships/image" Target="../media/image12.WMF"/><Relationship Id="rId10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openxmlformats.org/officeDocument/2006/relationships/image" Target="../media/image6.WMF"/><Relationship Id="rId1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WMF"/><Relationship Id="rId1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openxmlformats.org/officeDocument/2006/relationships/image" Target="../media/image9.WMF"/><Relationship Id="rId17" Type="http://schemas.openxmlformats.org/officeDocument/2006/relationships/image" Target="../media/image20.png"/><Relationship Id="rId2" Type="http://schemas.openxmlformats.org/officeDocument/2006/relationships/image" Target="../media/image2.jpeg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image" Target="../media/image8.png"/><Relationship Id="rId5" Type="http://schemas.openxmlformats.org/officeDocument/2006/relationships/image" Target="../media/image3.WMF"/><Relationship Id="rId15" Type="http://schemas.openxmlformats.org/officeDocument/2006/relationships/image" Target="../media/image12.WMF"/><Relationship Id="rId10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openxmlformats.org/officeDocument/2006/relationships/image" Target="../media/image6.WMF"/><Relationship Id="rId1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045" y="1548982"/>
            <a:ext cx="1358429" cy="124733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8524" y="268769"/>
            <a:ext cx="10515600" cy="1325563"/>
          </a:xfrm>
        </p:spPr>
        <p:txBody>
          <a:bodyPr/>
          <a:lstStyle/>
          <a:p>
            <a:r>
              <a:rPr lang="en-GB" dirty="0"/>
              <a:t>des </a:t>
            </a:r>
            <a:r>
              <a:rPr lang="en-GB" dirty="0" err="1"/>
              <a:t>meubl’yes</a:t>
            </a:r>
            <a:r>
              <a:rPr lang="en-GB" dirty="0"/>
              <a:t> et d’s </a:t>
            </a:r>
            <a:r>
              <a:rPr lang="en-GB" dirty="0" err="1"/>
              <a:t>objets</a:t>
            </a:r>
            <a:r>
              <a:rPr lang="en-GB" dirty="0"/>
              <a:t> </a:t>
            </a:r>
            <a:r>
              <a:rPr lang="en-GB" dirty="0" err="1"/>
              <a:t>dans</a:t>
            </a:r>
            <a:r>
              <a:rPr lang="en-GB" dirty="0"/>
              <a:t> la </a:t>
            </a:r>
            <a:r>
              <a:rPr lang="en-GB" dirty="0" err="1"/>
              <a:t>maîson</a:t>
            </a:r>
            <a:endParaRPr lang="de-D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2" y="1483081"/>
            <a:ext cx="1661311" cy="2702459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948" y="1376691"/>
            <a:ext cx="2280070" cy="294315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3" y="4225004"/>
            <a:ext cx="4155557" cy="29550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779" y="4221622"/>
            <a:ext cx="2532966" cy="17788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55" y="2722638"/>
            <a:ext cx="1714589" cy="2047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34" y="1638789"/>
            <a:ext cx="805239" cy="1317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64" y="4120531"/>
            <a:ext cx="1447240" cy="11995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352" y="1503552"/>
            <a:ext cx="1914947" cy="26448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99" y="4490796"/>
            <a:ext cx="1231115" cy="17440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19" y="5033866"/>
            <a:ext cx="1410005" cy="1380744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391">
                        <a14:foregroundMark x1="53144" y1="54248" x2="53144" y2="54248"/>
                        <a14:foregroundMark x1="47667" y1="71078" x2="52130" y2="33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551" y="1402624"/>
            <a:ext cx="1342760" cy="1666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283955-9F86-4249-A1E6-8B3D0B8ABA8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54" y="4652389"/>
            <a:ext cx="1893619" cy="189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2"/>
    </mc:Choice>
    <mc:Fallback xmlns="">
      <p:transition spd="slow" advTm="62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0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98" y="488441"/>
            <a:ext cx="1384810" cy="110921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49" l="0" r="100000">
                        <a14:foregroundMark x1="51318" y1="80719" x2="47667" y2="28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34" y="1195037"/>
            <a:ext cx="1342760" cy="166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3" y="1287705"/>
            <a:ext cx="1661311" cy="2702459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41" y="1681966"/>
            <a:ext cx="2280070" cy="294315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2" y="4102894"/>
            <a:ext cx="4277831" cy="3042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018" y="3905707"/>
            <a:ext cx="2532966" cy="17788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49" y="2428484"/>
            <a:ext cx="1688330" cy="2016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9" y="1357936"/>
            <a:ext cx="805239" cy="1317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46" y="4083898"/>
            <a:ext cx="1447240" cy="11995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276" y="818137"/>
            <a:ext cx="2159337" cy="29823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27" y="4405581"/>
            <a:ext cx="1231115" cy="17440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54" y="4812086"/>
            <a:ext cx="1410005" cy="1380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048" y="189711"/>
            <a:ext cx="962181" cy="695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9C7B52-8AF1-244B-80D2-03F0D4EEAE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30" y="4542490"/>
            <a:ext cx="1787515" cy="17875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98883" y="3744049"/>
            <a:ext cx="1632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lé</a:t>
            </a:r>
            <a:r>
              <a:rPr lang="en-GB" dirty="0"/>
              <a:t> </a:t>
            </a:r>
            <a:r>
              <a:rPr lang="en-GB" dirty="0" err="1"/>
              <a:t>p’tit</a:t>
            </a:r>
            <a:r>
              <a:rPr lang="en-GB" dirty="0"/>
              <a:t> </a:t>
            </a:r>
            <a:r>
              <a:rPr lang="en-GB" dirty="0" err="1"/>
              <a:t>compiuteu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4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0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98" y="488441"/>
            <a:ext cx="1384810" cy="110921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49" l="0" r="100000">
                        <a14:foregroundMark x1="51318" y1="80719" x2="47667" y2="28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34" y="1195037"/>
            <a:ext cx="1342760" cy="166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3" y="1287705"/>
            <a:ext cx="1661311" cy="2702459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41" y="1681966"/>
            <a:ext cx="2280070" cy="294315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2" y="4102894"/>
            <a:ext cx="4277831" cy="3042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018" y="3905707"/>
            <a:ext cx="2532966" cy="17788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49" y="2428484"/>
            <a:ext cx="1688330" cy="2016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9" y="1357936"/>
            <a:ext cx="805239" cy="1317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46" y="4083898"/>
            <a:ext cx="1447240" cy="11995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276" y="818137"/>
            <a:ext cx="2159337" cy="29823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27" y="4405581"/>
            <a:ext cx="1231115" cy="17440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54" y="4812086"/>
            <a:ext cx="1410005" cy="1380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048" y="189711"/>
            <a:ext cx="962181" cy="695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9C7B52-8AF1-244B-80D2-03F0D4EEAE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30" y="4542490"/>
            <a:ext cx="1787515" cy="17875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79411" y="1422733"/>
            <a:ext cx="163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 </a:t>
            </a:r>
            <a:r>
              <a:rPr lang="en-GB" dirty="0" err="1"/>
              <a:t>lampe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57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93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98" y="488441"/>
            <a:ext cx="1384810" cy="110921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49" l="0" r="100000">
                        <a14:foregroundMark x1="51318" y1="80719" x2="47667" y2="28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34" y="1195037"/>
            <a:ext cx="1342760" cy="166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3" y="1287705"/>
            <a:ext cx="1661311" cy="2702459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41" y="1681966"/>
            <a:ext cx="2280070" cy="294315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2" y="4102894"/>
            <a:ext cx="4277831" cy="3042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018" y="3905707"/>
            <a:ext cx="2532966" cy="17788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49" y="2428484"/>
            <a:ext cx="1688330" cy="2016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9" y="1357936"/>
            <a:ext cx="805239" cy="1317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46" y="4083898"/>
            <a:ext cx="1447240" cy="11995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276" y="818137"/>
            <a:ext cx="2159337" cy="29823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27" y="4405581"/>
            <a:ext cx="1231115" cy="17440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54" y="4812086"/>
            <a:ext cx="1410005" cy="1380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048" y="189711"/>
            <a:ext cx="962181" cy="695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9C7B52-8AF1-244B-80D2-03F0D4EEAE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30" y="4542490"/>
            <a:ext cx="1787515" cy="17875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99853" y="823144"/>
            <a:ext cx="163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L’armouaithe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36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80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98" y="488441"/>
            <a:ext cx="1384810" cy="110921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49" l="0" r="100000">
                        <a14:foregroundMark x1="51318" y1="80719" x2="47667" y2="28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34" y="1195037"/>
            <a:ext cx="1342760" cy="166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3" y="1287705"/>
            <a:ext cx="1661311" cy="2702459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41" y="1681966"/>
            <a:ext cx="2280070" cy="294315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2" y="4102894"/>
            <a:ext cx="4277831" cy="3042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018" y="3905707"/>
            <a:ext cx="2532966" cy="17788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49" y="2428484"/>
            <a:ext cx="1688330" cy="2016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9" y="1357936"/>
            <a:ext cx="805239" cy="1317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46" y="4083898"/>
            <a:ext cx="1447240" cy="11995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276" y="818137"/>
            <a:ext cx="2159337" cy="29823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27" y="4405581"/>
            <a:ext cx="1231115" cy="17440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54" y="4812086"/>
            <a:ext cx="1410005" cy="1380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048" y="189711"/>
            <a:ext cx="962181" cy="695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9C7B52-8AF1-244B-80D2-03F0D4EEAE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62" y="4664600"/>
            <a:ext cx="1787515" cy="17875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33006" y="5213744"/>
            <a:ext cx="163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 </a:t>
            </a:r>
            <a:r>
              <a:rPr lang="en-GB" dirty="0" err="1"/>
              <a:t>tchaise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813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63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444" y="158744"/>
            <a:ext cx="1384810" cy="110921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49" l="0" r="100000">
                        <a14:foregroundMark x1="51318" y1="80719" x2="47667" y2="28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34" y="1195037"/>
            <a:ext cx="1342760" cy="166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3" y="1287705"/>
            <a:ext cx="1661311" cy="2702459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149" y="1181315"/>
            <a:ext cx="2280070" cy="294315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2" y="4102894"/>
            <a:ext cx="4277831" cy="3042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018" y="3905707"/>
            <a:ext cx="2532966" cy="17788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49" y="2428484"/>
            <a:ext cx="1688330" cy="2016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9" y="1357936"/>
            <a:ext cx="805239" cy="1317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46" y="4083898"/>
            <a:ext cx="1447240" cy="11995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572" y="1025724"/>
            <a:ext cx="2159337" cy="29823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27" y="4405581"/>
            <a:ext cx="1231115" cy="17440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54" y="4812086"/>
            <a:ext cx="1410005" cy="1380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67" y="543830"/>
            <a:ext cx="962181" cy="695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9C7B52-8AF1-244B-80D2-03F0D4EEAE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30" y="4542490"/>
            <a:ext cx="1787515" cy="17875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503420" y="1935545"/>
            <a:ext cx="163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Lé liet</a:t>
            </a:r>
          </a:p>
        </p:txBody>
      </p:sp>
    </p:spTree>
    <p:extLst>
      <p:ext uri="{BB962C8B-B14F-4D97-AF65-F5344CB8AC3E}">
        <p14:creationId xmlns:p14="http://schemas.microsoft.com/office/powerpoint/2010/main" val="16796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11722" y="3901221"/>
            <a:ext cx="3893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l’êcritouaithe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45" y="1300984"/>
            <a:ext cx="2230374" cy="18486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46589" y="1467017"/>
            <a:ext cx="545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lé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p’tit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compiuteu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29" y="3223702"/>
            <a:ext cx="4155557" cy="295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15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98" y="488441"/>
            <a:ext cx="1384810" cy="110921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49" l="0" r="100000">
                        <a14:foregroundMark x1="51318" y1="80719" x2="47667" y2="28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34" y="1195037"/>
            <a:ext cx="1342760" cy="166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3" y="1287705"/>
            <a:ext cx="1661311" cy="2702459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41" y="1681966"/>
            <a:ext cx="2280070" cy="294315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2" y="4102894"/>
            <a:ext cx="4277831" cy="3042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018" y="3905707"/>
            <a:ext cx="2532966" cy="17788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49" y="2428484"/>
            <a:ext cx="1688330" cy="2016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9" y="1357936"/>
            <a:ext cx="805239" cy="1317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46" y="4083898"/>
            <a:ext cx="1447240" cy="11995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276" y="818137"/>
            <a:ext cx="2159337" cy="29823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27" y="4405581"/>
            <a:ext cx="1231115" cy="17440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54" y="4812086"/>
            <a:ext cx="1410005" cy="1380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048" y="189711"/>
            <a:ext cx="962181" cy="695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9C7B52-8AF1-244B-80D2-03F0D4EEAE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30" y="4542490"/>
            <a:ext cx="1787515" cy="17875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66302" y="909186"/>
            <a:ext cx="163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lé</a:t>
            </a:r>
            <a:r>
              <a:rPr lang="en-GB" dirty="0"/>
              <a:t> portrait </a:t>
            </a:r>
          </a:p>
        </p:txBody>
      </p:sp>
    </p:spTree>
    <p:extLst>
      <p:ext uri="{BB962C8B-B14F-4D97-AF65-F5344CB8AC3E}">
        <p14:creationId xmlns:p14="http://schemas.microsoft.com/office/powerpoint/2010/main" val="301027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04" y="2622697"/>
            <a:ext cx="553297" cy="90005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66" y="4312164"/>
            <a:ext cx="656778" cy="84778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07" y="1822142"/>
            <a:ext cx="1182050" cy="8405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64" y="5831876"/>
            <a:ext cx="1048407" cy="7362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012" y="2293632"/>
            <a:ext cx="588644" cy="702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69" y="1428686"/>
            <a:ext cx="402619" cy="6586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09" y="3504556"/>
            <a:ext cx="915511" cy="7588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686" y="439595"/>
            <a:ext cx="716143" cy="9890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68" y="936864"/>
            <a:ext cx="609025" cy="8627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141" y="256431"/>
            <a:ext cx="742104" cy="726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28" y="3166832"/>
            <a:ext cx="761714" cy="5507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6465" y="-23559"/>
            <a:ext cx="5379729" cy="582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/>
              <a:t>la </a:t>
            </a:r>
            <a:r>
              <a:rPr lang="en-GB" sz="3600" dirty="0" err="1"/>
              <a:t>tabl’ye</a:t>
            </a:r>
            <a:endParaRPr lang="en-GB" sz="3600" dirty="0"/>
          </a:p>
          <a:p>
            <a:pPr>
              <a:lnSpc>
                <a:spcPct val="150000"/>
              </a:lnSpc>
            </a:pPr>
            <a:r>
              <a:rPr lang="en-GB" sz="3600" dirty="0"/>
              <a:t>la </a:t>
            </a:r>
            <a:r>
              <a:rPr lang="en-GB" sz="3600" dirty="0" err="1"/>
              <a:t>tchaise</a:t>
            </a:r>
            <a:endParaRPr lang="en-GB" sz="3600" dirty="0"/>
          </a:p>
          <a:p>
            <a:pPr>
              <a:lnSpc>
                <a:spcPct val="150000"/>
              </a:lnSpc>
            </a:pPr>
            <a:r>
              <a:rPr lang="en-GB" sz="3600" dirty="0" err="1"/>
              <a:t>l’êcritouaithe</a:t>
            </a:r>
            <a:endParaRPr lang="en-GB" sz="3600" dirty="0"/>
          </a:p>
          <a:p>
            <a:pPr>
              <a:lnSpc>
                <a:spcPct val="150000"/>
              </a:lnSpc>
            </a:pPr>
            <a:r>
              <a:rPr lang="en-GB" sz="3600" dirty="0" err="1"/>
              <a:t>l’armouaithe</a:t>
            </a:r>
            <a:endParaRPr lang="en-GB" sz="3600" dirty="0"/>
          </a:p>
          <a:p>
            <a:pPr>
              <a:lnSpc>
                <a:spcPct val="150000"/>
              </a:lnSpc>
            </a:pPr>
            <a:r>
              <a:rPr lang="en-GB" sz="3600" dirty="0" err="1"/>
              <a:t>lé</a:t>
            </a:r>
            <a:r>
              <a:rPr lang="en-GB" sz="3600" dirty="0"/>
              <a:t> (</a:t>
            </a:r>
            <a:r>
              <a:rPr lang="en-GB" sz="3600" dirty="0" err="1"/>
              <a:t>p’tit</a:t>
            </a:r>
            <a:r>
              <a:rPr lang="en-GB" sz="3600" dirty="0"/>
              <a:t>)</a:t>
            </a:r>
            <a:r>
              <a:rPr lang="en-GB" sz="3600" dirty="0" err="1"/>
              <a:t>compiuteu</a:t>
            </a:r>
            <a:endParaRPr lang="en-GB" sz="3600" dirty="0"/>
          </a:p>
          <a:p>
            <a:pPr>
              <a:lnSpc>
                <a:spcPct val="150000"/>
              </a:lnSpc>
            </a:pPr>
            <a:r>
              <a:rPr lang="en-GB" sz="3600" dirty="0" err="1"/>
              <a:t>lé</a:t>
            </a:r>
            <a:r>
              <a:rPr lang="en-GB" sz="3600" dirty="0"/>
              <a:t> </a:t>
            </a:r>
            <a:r>
              <a:rPr lang="en-GB" sz="3600" dirty="0" err="1"/>
              <a:t>liet</a:t>
            </a:r>
            <a:endParaRPr lang="en-GB" sz="3600" dirty="0"/>
          </a:p>
          <a:p>
            <a:pPr>
              <a:lnSpc>
                <a:spcPct val="150000"/>
              </a:lnSpc>
            </a:pPr>
            <a:r>
              <a:rPr lang="en-GB" sz="3600" dirty="0" err="1"/>
              <a:t>lé</a:t>
            </a:r>
            <a:r>
              <a:rPr lang="en-GB" sz="3600" dirty="0"/>
              <a:t> sofa/ la longue </a:t>
            </a:r>
            <a:r>
              <a:rPr lang="en-GB" sz="3600" dirty="0" err="1"/>
              <a:t>tchaise</a:t>
            </a:r>
            <a:endParaRPr lang="en-GB" sz="3600" dirty="0"/>
          </a:p>
        </p:txBody>
      </p:sp>
      <p:pic>
        <p:nvPicPr>
          <p:cNvPr id="23" name="Picture 22"/>
          <p:cNvPicPr/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804" l="2620" r="97817">
                        <a14:foregroundMark x1="41048" y1="31050" x2="62882" y2="73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127" y="4614785"/>
            <a:ext cx="733921" cy="91107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586" y="3958710"/>
            <a:ext cx="713700" cy="5277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03636" y="382765"/>
            <a:ext cx="3533074" cy="5863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 err="1"/>
              <a:t>l’ais</a:t>
            </a:r>
            <a:r>
              <a:rPr lang="en-GB" sz="3600" dirty="0"/>
              <a:t>/ </a:t>
            </a:r>
            <a:r>
              <a:rPr lang="en-GB" sz="3600" dirty="0" err="1"/>
              <a:t>l’êtagéthe</a:t>
            </a:r>
            <a:r>
              <a:rPr lang="en-GB" sz="36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la lampe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la tithette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lé radio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lé portrait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lé mitheux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la grand’ tchaise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EDF3F9-0708-DF47-B11F-C7E4F1693D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78" b="97333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36" y="5434217"/>
            <a:ext cx="811693" cy="81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9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7C58A-320E-DC48-810F-BEB1B61F1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02" y="206382"/>
            <a:ext cx="3470993" cy="1325563"/>
          </a:xfrm>
        </p:spPr>
        <p:txBody>
          <a:bodyPr/>
          <a:lstStyle/>
          <a:p>
            <a:r>
              <a:rPr lang="en-US" dirty="0" err="1"/>
              <a:t>Grammaithe</a:t>
            </a:r>
            <a:r>
              <a:rPr lang="en-US" dirty="0"/>
              <a:t>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35794-B374-E445-925A-712F5F082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8168" y="1229356"/>
            <a:ext cx="5157787" cy="82391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Les </a:t>
            </a:r>
            <a:r>
              <a:rPr lang="en-US" dirty="0" err="1"/>
              <a:t>prépositions</a:t>
            </a:r>
            <a:r>
              <a:rPr lang="en-US" dirty="0"/>
              <a:t> </a:t>
            </a:r>
            <a:r>
              <a:rPr lang="en-US" dirty="0" err="1"/>
              <a:t>spatiales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42947-0AF8-264F-AC46-73395B8CC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90007" y="2248644"/>
            <a:ext cx="5157787" cy="368458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Sus</a:t>
            </a:r>
            <a:r>
              <a:rPr lang="en-US" dirty="0"/>
              <a:t> : on</a:t>
            </a:r>
          </a:p>
          <a:p>
            <a:r>
              <a:rPr lang="en-US" dirty="0" err="1"/>
              <a:t>Souos</a:t>
            </a:r>
            <a:r>
              <a:rPr lang="en-US" dirty="0"/>
              <a:t> : under</a:t>
            </a:r>
          </a:p>
          <a:p>
            <a:r>
              <a:rPr lang="en-US" dirty="0" err="1"/>
              <a:t>Dans</a:t>
            </a:r>
            <a:r>
              <a:rPr lang="en-US" dirty="0"/>
              <a:t> : in</a:t>
            </a:r>
          </a:p>
          <a:p>
            <a:r>
              <a:rPr lang="en-US" dirty="0"/>
              <a:t>Entre: between</a:t>
            </a:r>
          </a:p>
          <a:p>
            <a:r>
              <a:rPr lang="en-US" dirty="0" err="1"/>
              <a:t>Endrait</a:t>
            </a:r>
            <a:r>
              <a:rPr lang="en-US" dirty="0"/>
              <a:t>: opposite</a:t>
            </a:r>
          </a:p>
          <a:p>
            <a:r>
              <a:rPr lang="en-US" dirty="0" err="1"/>
              <a:t>Driéthe</a:t>
            </a:r>
            <a:r>
              <a:rPr lang="en-US" dirty="0"/>
              <a:t>: behind</a:t>
            </a:r>
          </a:p>
          <a:p>
            <a:r>
              <a:rPr lang="en-US" dirty="0" err="1"/>
              <a:t>Près</a:t>
            </a:r>
            <a:r>
              <a:rPr lang="en-US" dirty="0"/>
              <a:t> </a:t>
            </a:r>
            <a:r>
              <a:rPr lang="en-US" dirty="0" err="1"/>
              <a:t>dé</a:t>
            </a:r>
            <a:r>
              <a:rPr lang="en-US" dirty="0"/>
              <a:t> : near </a:t>
            </a:r>
          </a:p>
          <a:p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côté</a:t>
            </a:r>
            <a:r>
              <a:rPr lang="en-US" dirty="0"/>
              <a:t> </a:t>
            </a:r>
            <a:r>
              <a:rPr lang="en-US" dirty="0" err="1"/>
              <a:t>dé</a:t>
            </a:r>
            <a:r>
              <a:rPr lang="en-US" dirty="0"/>
              <a:t> : next to</a:t>
            </a:r>
          </a:p>
          <a:p>
            <a:r>
              <a:rPr lang="en-US" dirty="0"/>
              <a:t>Dans </a:t>
            </a:r>
            <a:r>
              <a:rPr lang="en-US" dirty="0" err="1"/>
              <a:t>l’mitan</a:t>
            </a:r>
            <a:r>
              <a:rPr lang="en-US" dirty="0"/>
              <a:t> </a:t>
            </a:r>
            <a:r>
              <a:rPr lang="en-US" dirty="0" err="1"/>
              <a:t>dé</a:t>
            </a:r>
            <a:r>
              <a:rPr lang="en-US" dirty="0"/>
              <a:t>: in the middle of </a:t>
            </a:r>
          </a:p>
          <a:p>
            <a:endParaRPr lang="en-US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347E4408-48D9-B844-88A7-BF3B276D3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248" y="4456452"/>
            <a:ext cx="39367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dirty="0">
                <a:solidFill>
                  <a:schemeClr val="accent2"/>
                </a:solidFill>
                <a:latin typeface="Verdana" panose="020B0604030504040204" pitchFamily="34" charset="0"/>
              </a:rPr>
              <a:t>(du</a:t>
            </a:r>
            <a:r>
              <a:rPr lang="en-GB" altLang="en-US" sz="2000" dirty="0">
                <a:latin typeface="Verdana" panose="020B0604030504040204" pitchFamily="34" charset="0"/>
              </a:rPr>
              <a:t> / </a:t>
            </a:r>
            <a:r>
              <a:rPr lang="en-GB" altLang="en-US" sz="2000" dirty="0">
                <a:solidFill>
                  <a:srgbClr val="CC0000"/>
                </a:solidFill>
                <a:latin typeface="Verdana" panose="020B0604030504040204" pitchFamily="34" charset="0"/>
              </a:rPr>
              <a:t>d’ la</a:t>
            </a:r>
            <a:r>
              <a:rPr lang="en-GB" altLang="en-US" sz="2000" dirty="0">
                <a:latin typeface="Verdana" panose="020B0604030504040204" pitchFamily="34" charset="0"/>
              </a:rPr>
              <a:t> / </a:t>
            </a:r>
            <a:r>
              <a:rPr lang="en-GB" altLang="en-US" sz="2000" dirty="0" err="1">
                <a:solidFill>
                  <a:srgbClr val="990099"/>
                </a:solidFill>
                <a:latin typeface="Verdana" panose="020B0604030504040204" pitchFamily="34" charset="0"/>
              </a:rPr>
              <a:t>dé</a:t>
            </a:r>
            <a:r>
              <a:rPr lang="en-GB" altLang="en-US" sz="2000" dirty="0">
                <a:solidFill>
                  <a:srgbClr val="990099"/>
                </a:solidFill>
                <a:latin typeface="Verdana" panose="020B0604030504040204" pitchFamily="34" charset="0"/>
              </a:rPr>
              <a:t> l’</a:t>
            </a:r>
            <a:r>
              <a:rPr lang="en-GB" altLang="en-US" sz="2000" dirty="0">
                <a:latin typeface="Verdana" panose="020B0604030504040204" pitchFamily="34" charset="0"/>
              </a:rPr>
              <a:t>/ </a:t>
            </a:r>
            <a:r>
              <a:rPr lang="en-GB" altLang="en-US" sz="2000" dirty="0">
                <a:solidFill>
                  <a:srgbClr val="009900"/>
                </a:solidFill>
                <a:latin typeface="Verdana" panose="020B0604030504040204" pitchFamily="34" charset="0"/>
              </a:rPr>
              <a:t>des)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B72CEE7-7384-D64B-9F57-DD9EA6E8C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900" y="4856562"/>
            <a:ext cx="39367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dirty="0">
                <a:solidFill>
                  <a:schemeClr val="accent2"/>
                </a:solidFill>
                <a:latin typeface="Verdana" panose="020B0604030504040204" pitchFamily="34" charset="0"/>
              </a:rPr>
              <a:t>(du</a:t>
            </a:r>
            <a:r>
              <a:rPr lang="en-GB" altLang="en-US" sz="2000" dirty="0">
                <a:latin typeface="Verdana" panose="020B0604030504040204" pitchFamily="34" charset="0"/>
              </a:rPr>
              <a:t> / </a:t>
            </a:r>
            <a:r>
              <a:rPr lang="en-GB" altLang="en-US" sz="2000" dirty="0">
                <a:solidFill>
                  <a:srgbClr val="CC0000"/>
                </a:solidFill>
                <a:latin typeface="Verdana" panose="020B0604030504040204" pitchFamily="34" charset="0"/>
              </a:rPr>
              <a:t>d’ la</a:t>
            </a:r>
            <a:r>
              <a:rPr lang="en-GB" altLang="en-US" sz="2000" dirty="0">
                <a:latin typeface="Verdana" panose="020B0604030504040204" pitchFamily="34" charset="0"/>
              </a:rPr>
              <a:t> / </a:t>
            </a:r>
            <a:r>
              <a:rPr lang="en-GB" altLang="en-US" sz="2000" dirty="0" err="1">
                <a:solidFill>
                  <a:srgbClr val="990099"/>
                </a:solidFill>
                <a:latin typeface="Verdana" panose="020B0604030504040204" pitchFamily="34" charset="0"/>
              </a:rPr>
              <a:t>dé</a:t>
            </a:r>
            <a:r>
              <a:rPr lang="en-GB" altLang="en-US" sz="2000" dirty="0">
                <a:solidFill>
                  <a:srgbClr val="990099"/>
                </a:solidFill>
                <a:latin typeface="Verdana" panose="020B0604030504040204" pitchFamily="34" charset="0"/>
              </a:rPr>
              <a:t> l’</a:t>
            </a:r>
            <a:r>
              <a:rPr lang="en-GB" altLang="en-US" sz="2000" dirty="0">
                <a:latin typeface="Verdana" panose="020B0604030504040204" pitchFamily="34" charset="0"/>
              </a:rPr>
              <a:t>/ </a:t>
            </a:r>
            <a:r>
              <a:rPr lang="en-GB" altLang="en-US" sz="2000" dirty="0">
                <a:solidFill>
                  <a:srgbClr val="009900"/>
                </a:solidFill>
                <a:latin typeface="Verdana" panose="020B0604030504040204" pitchFamily="34" charset="0"/>
              </a:rPr>
              <a:t>des)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F06125A-538F-1541-ADB1-B8B8CA098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942" y="5251993"/>
            <a:ext cx="39367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dirty="0">
                <a:solidFill>
                  <a:schemeClr val="accent2"/>
                </a:solidFill>
                <a:latin typeface="Verdana" panose="020B0604030504040204" pitchFamily="34" charset="0"/>
              </a:rPr>
              <a:t>(du</a:t>
            </a:r>
            <a:r>
              <a:rPr lang="en-GB" altLang="en-US" sz="2000" dirty="0">
                <a:latin typeface="Verdana" panose="020B0604030504040204" pitchFamily="34" charset="0"/>
              </a:rPr>
              <a:t> / </a:t>
            </a:r>
            <a:r>
              <a:rPr lang="en-GB" altLang="en-US" sz="2000" dirty="0">
                <a:solidFill>
                  <a:srgbClr val="CC0000"/>
                </a:solidFill>
                <a:latin typeface="Verdana" panose="020B0604030504040204" pitchFamily="34" charset="0"/>
              </a:rPr>
              <a:t>d’ la</a:t>
            </a:r>
            <a:r>
              <a:rPr lang="en-GB" altLang="en-US" sz="2000" dirty="0">
                <a:latin typeface="Verdana" panose="020B0604030504040204" pitchFamily="34" charset="0"/>
              </a:rPr>
              <a:t> / </a:t>
            </a:r>
            <a:r>
              <a:rPr lang="en-GB" altLang="en-US" sz="2000" dirty="0" err="1">
                <a:solidFill>
                  <a:srgbClr val="990099"/>
                </a:solidFill>
                <a:latin typeface="Verdana" panose="020B0604030504040204" pitchFamily="34" charset="0"/>
              </a:rPr>
              <a:t>dé</a:t>
            </a:r>
            <a:r>
              <a:rPr lang="en-GB" altLang="en-US" sz="2000" dirty="0">
                <a:solidFill>
                  <a:srgbClr val="990099"/>
                </a:solidFill>
                <a:latin typeface="Verdana" panose="020B0604030504040204" pitchFamily="34" charset="0"/>
              </a:rPr>
              <a:t> l’</a:t>
            </a:r>
            <a:r>
              <a:rPr lang="en-GB" altLang="en-US" sz="2000" dirty="0">
                <a:latin typeface="Verdana" panose="020B0604030504040204" pitchFamily="34" charset="0"/>
              </a:rPr>
              <a:t>/ </a:t>
            </a:r>
            <a:r>
              <a:rPr lang="en-GB" altLang="en-US" sz="2000" dirty="0">
                <a:solidFill>
                  <a:srgbClr val="009900"/>
                </a:solidFill>
                <a:latin typeface="Verdana" panose="020B0604030504040204" pitchFamily="34" charset="0"/>
              </a:rPr>
              <a:t>des)</a:t>
            </a:r>
          </a:p>
        </p:txBody>
      </p:sp>
    </p:spTree>
    <p:extLst>
      <p:ext uri="{BB962C8B-B14F-4D97-AF65-F5344CB8AC3E}">
        <p14:creationId xmlns:p14="http://schemas.microsoft.com/office/powerpoint/2010/main" val="749627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3" descr="http://www.cwu.edu/~davisdani/pirate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5862" y1="16474" x2="90282" y2="9827"/>
                        <a14:foregroundMark x1="86520" y1="20520" x2="94671" y2="14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082" y="2588642"/>
            <a:ext cx="1354851" cy="184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Content Placeholder 3" descr="http://www.cwu.edu/~davisdani/pirate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2394125"/>
            <a:ext cx="1235032" cy="16499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6284" y="121902"/>
            <a:ext cx="10515600" cy="1325563"/>
          </a:xfrm>
        </p:spPr>
        <p:txBody>
          <a:bodyPr/>
          <a:lstStyle/>
          <a:p>
            <a:r>
              <a:rPr lang="en-GB" dirty="0" err="1"/>
              <a:t>Où’est</a:t>
            </a:r>
            <a:r>
              <a:rPr lang="en-GB" dirty="0"/>
              <a:t> </a:t>
            </a:r>
            <a:r>
              <a:rPr lang="en-GB" dirty="0" err="1"/>
              <a:t>qu’est</a:t>
            </a:r>
            <a:r>
              <a:rPr lang="en-GB" dirty="0"/>
              <a:t> l’ </a:t>
            </a:r>
            <a:r>
              <a:rPr lang="en-GB" dirty="0" err="1"/>
              <a:t>cap’taine</a:t>
            </a:r>
            <a:r>
              <a:rPr lang="en-GB" dirty="0"/>
              <a:t> Crochet?</a:t>
            </a:r>
            <a:endParaRPr lang="de-D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03" y="1580901"/>
            <a:ext cx="1661311" cy="2702459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57" y="1547645"/>
            <a:ext cx="2280070" cy="294315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0" y="4004793"/>
            <a:ext cx="3797603" cy="27005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025" y="3287615"/>
            <a:ext cx="2532966" cy="17788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13" y="2391851"/>
            <a:ext cx="1439436" cy="1719072"/>
          </a:xfrm>
          <a:prstGeom prst="rect">
            <a:avLst/>
          </a:prstGeom>
        </p:spPr>
      </p:pic>
      <p:pic>
        <p:nvPicPr>
          <p:cNvPr id="26" name="Content Placeholder 3" descr="http://www.cwu.edu/~davisdani/pirate.jpg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790" y1="12428" x2="92790" y2="12428"/>
                        <a14:foregroundMark x1="82759" y1="9538" x2="82759" y2="9538"/>
                        <a14:foregroundMark x1="91223" y1="19653" x2="91223" y2="19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77" y="914401"/>
            <a:ext cx="1460099" cy="169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07" y="1394569"/>
            <a:ext cx="805239" cy="1317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42" y="3918340"/>
            <a:ext cx="1381799" cy="11453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27" y="4405581"/>
            <a:ext cx="1231115" cy="1744080"/>
          </a:xfrm>
          <a:prstGeom prst="rect">
            <a:avLst/>
          </a:prstGeom>
        </p:spPr>
      </p:pic>
      <p:pic>
        <p:nvPicPr>
          <p:cNvPr id="22" name="Content Placeholder 3" descr="http://www.cwu.edu/~davisdani/pirate.jpg"/>
          <p:cNvPicPr/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43" b="100000" l="2778" r="100000">
                        <a14:foregroundMark x1="18750" y1="26857" x2="31944" y2="12571"/>
                        <a14:foregroundMark x1="38889" y1="8571" x2="38889" y2="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22" y="4993217"/>
            <a:ext cx="1310896" cy="1283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420" y="4655751"/>
            <a:ext cx="1480469" cy="14497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282" y="573316"/>
            <a:ext cx="1914947" cy="2644804"/>
          </a:xfrm>
          <a:prstGeom prst="rect">
            <a:avLst/>
          </a:prstGeom>
        </p:spPr>
      </p:pic>
      <p:pic>
        <p:nvPicPr>
          <p:cNvPr id="23" name="Content Placeholder 3" descr="http://www.cwu.edu/~davisdani/pirate.jpg"/>
          <p:cNvPicPr/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568" y="2948857"/>
            <a:ext cx="1107836" cy="135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Content Placeholder 3" descr="http://www.cwu.edu/~davisdani/pirate.jpg"/>
          <p:cNvPicPr/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499" y="1013513"/>
            <a:ext cx="1147245" cy="1341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Content Placeholder 3" descr="http://www.cwu.edu/~davisdani/pirate.jpg"/>
          <p:cNvPicPr/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70" b="50000"/>
          <a:stretch/>
        </p:blipFill>
        <p:spPr bwMode="auto">
          <a:xfrm>
            <a:off x="6933235" y="2391851"/>
            <a:ext cx="785723" cy="80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Content Placeholder 3" descr="http://www.cwu.edu/~davisdani/pirate.jpg"/>
          <p:cNvPicPr/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8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80" y="2181846"/>
            <a:ext cx="1354851" cy="184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Content Placeholder 3" descr="http://www.cwu.edu/~davisdani/pirate.jpg"/>
          <p:cNvPicPr/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12" y="3645596"/>
            <a:ext cx="1154928" cy="1713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9C6C5CD-73E9-4F4A-8508-4E8596D4E45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000" b="100000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454" y="4865261"/>
            <a:ext cx="1582144" cy="1582144"/>
          </a:xfrm>
          <a:prstGeom prst="rect">
            <a:avLst/>
          </a:prstGeom>
        </p:spPr>
      </p:pic>
      <p:pic>
        <p:nvPicPr>
          <p:cNvPr id="32" name="Content Placeholder 3" descr="http://www.cwu.edu/~davisdani/pirate.jpg">
            <a:extLst>
              <a:ext uri="{FF2B5EF4-FFF2-40B4-BE49-F238E27FC236}">
                <a16:creationId xmlns:a16="http://schemas.microsoft.com/office/drawing/2014/main" id="{0144B145-E99C-1346-9477-F1D95B283630}"/>
              </a:ext>
            </a:extLst>
          </p:cNvPr>
          <p:cNvPicPr/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515" y="4547314"/>
            <a:ext cx="1107836" cy="135014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99873C-AC2E-4E4F-A433-C09BB0E8D26D}"/>
                  </a:ext>
                </a:extLst>
              </p14:cNvPr>
              <p14:cNvContentPartPr/>
              <p14:nvPr/>
            </p14:nvContentPartPr>
            <p14:xfrm>
              <a:off x="3262680" y="6118920"/>
              <a:ext cx="2935080" cy="572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99873C-AC2E-4E4F-A433-C09BB0E8D26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53320" y="6109560"/>
                <a:ext cx="2953800" cy="59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208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0676-ECF1-2046-88AE-05FAD8DA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Pâlez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deux</a:t>
            </a:r>
            <a:r>
              <a:rPr lang="en-US" dirty="0"/>
              <a:t>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EDFA35-FD81-DA42-8747-3E37E9FFA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153" y="1699149"/>
            <a:ext cx="5290557" cy="3684588"/>
          </a:xfrm>
        </p:spPr>
        <p:txBody>
          <a:bodyPr>
            <a:normAutofit/>
          </a:bodyPr>
          <a:lstStyle/>
          <a:p>
            <a:r>
              <a:rPr lang="en-US" dirty="0"/>
              <a:t>1. Tchi </a:t>
            </a:r>
            <a:r>
              <a:rPr lang="en-US" dirty="0" err="1"/>
              <a:t>meubl’yes</a:t>
            </a:r>
            <a:r>
              <a:rPr lang="en-US" dirty="0"/>
              <a:t> </a:t>
            </a:r>
            <a:r>
              <a:rPr lang="en-US" dirty="0" err="1"/>
              <a:t>qu’i</a:t>
            </a:r>
            <a:r>
              <a:rPr lang="en-US" dirty="0"/>
              <a:t>’ </a:t>
            </a:r>
            <a:r>
              <a:rPr lang="en-US" dirty="0" err="1"/>
              <a:t>y’a</a:t>
            </a:r>
            <a:r>
              <a:rPr lang="en-US" dirty="0"/>
              <a:t> dans tan </a:t>
            </a:r>
            <a:r>
              <a:rPr lang="en-US" dirty="0" err="1"/>
              <a:t>parleux</a:t>
            </a:r>
            <a:r>
              <a:rPr lang="en-US" dirty="0"/>
              <a:t>?</a:t>
            </a:r>
          </a:p>
          <a:p>
            <a:r>
              <a:rPr lang="en-US" dirty="0"/>
              <a:t>2. </a:t>
            </a:r>
            <a:r>
              <a:rPr lang="en-US" dirty="0" err="1"/>
              <a:t>Tch’est</a:t>
            </a:r>
            <a:r>
              <a:rPr lang="en-US" dirty="0"/>
              <a:t> </a:t>
            </a:r>
            <a:r>
              <a:rPr lang="en-US" dirty="0" err="1"/>
              <a:t>qu’i</a:t>
            </a:r>
            <a:r>
              <a:rPr lang="en-US" dirty="0"/>
              <a:t>’ </a:t>
            </a:r>
            <a:r>
              <a:rPr lang="en-US" dirty="0" err="1"/>
              <a:t>y’a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ta </a:t>
            </a:r>
            <a:r>
              <a:rPr lang="en-US" dirty="0" err="1"/>
              <a:t>chambre</a:t>
            </a:r>
            <a:r>
              <a:rPr lang="en-US" dirty="0"/>
              <a:t>?</a:t>
            </a:r>
          </a:p>
          <a:p>
            <a:r>
              <a:rPr lang="en-US" dirty="0"/>
              <a:t>3. Où’est qu’est la télévision siez    té?</a:t>
            </a:r>
          </a:p>
          <a:p>
            <a:r>
              <a:rPr lang="en-US" dirty="0"/>
              <a:t>4. </a:t>
            </a:r>
            <a:r>
              <a:rPr lang="en-US" dirty="0" err="1"/>
              <a:t>Y’a</a:t>
            </a:r>
            <a:r>
              <a:rPr lang="en-US" dirty="0"/>
              <a:t>-t-</a:t>
            </a:r>
            <a:r>
              <a:rPr lang="en-US" dirty="0" err="1"/>
              <a:t>i</a:t>
            </a:r>
            <a:r>
              <a:rPr lang="en-US" dirty="0"/>
              <a:t>’ des portraits </a:t>
            </a:r>
            <a:r>
              <a:rPr lang="en-US" dirty="0" err="1"/>
              <a:t>siez</a:t>
            </a:r>
            <a:r>
              <a:rPr lang="en-US" dirty="0"/>
              <a:t> </a:t>
            </a:r>
            <a:r>
              <a:rPr lang="en-US" dirty="0" err="1"/>
              <a:t>té</a:t>
            </a:r>
            <a:r>
              <a:rPr lang="en-US" dirty="0"/>
              <a:t>? </a:t>
            </a:r>
            <a:r>
              <a:rPr lang="en-US" dirty="0" err="1"/>
              <a:t>Où’est</a:t>
            </a:r>
            <a:r>
              <a:rPr lang="en-US" dirty="0"/>
              <a:t> </a:t>
            </a:r>
            <a:r>
              <a:rPr lang="en-US" dirty="0" err="1"/>
              <a:t>qu’i</a:t>
            </a:r>
            <a:r>
              <a:rPr lang="en-US" dirty="0"/>
              <a:t>’ </a:t>
            </a:r>
            <a:r>
              <a:rPr lang="en-US" dirty="0" err="1"/>
              <a:t>sont</a:t>
            </a:r>
            <a:r>
              <a:rPr lang="en-US" dirty="0"/>
              <a:t>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74F128-D24C-6E4B-9AC4-CDDAF7033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9708" y="1723571"/>
            <a:ext cx="5183188" cy="3684588"/>
          </a:xfrm>
        </p:spPr>
        <p:txBody>
          <a:bodyPr>
            <a:normAutofit/>
          </a:bodyPr>
          <a:lstStyle/>
          <a:p>
            <a:r>
              <a:rPr lang="en-US" dirty="0"/>
              <a:t>Dans man </a:t>
            </a:r>
            <a:r>
              <a:rPr lang="en-US" dirty="0" err="1"/>
              <a:t>parleux</a:t>
            </a:r>
            <a:r>
              <a:rPr lang="en-US" dirty="0"/>
              <a:t> </a:t>
            </a:r>
            <a:r>
              <a:rPr lang="en-US" dirty="0" err="1"/>
              <a:t>y’a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 err="1"/>
              <a:t>Dans</a:t>
            </a:r>
            <a:r>
              <a:rPr lang="en-US" dirty="0"/>
              <a:t> ma </a:t>
            </a:r>
            <a:r>
              <a:rPr lang="en-US" dirty="0" err="1"/>
              <a:t>chambre</a:t>
            </a:r>
            <a:r>
              <a:rPr lang="en-US" dirty="0"/>
              <a:t> </a:t>
            </a:r>
            <a:r>
              <a:rPr lang="en-US" dirty="0" err="1"/>
              <a:t>y’a</a:t>
            </a:r>
            <a:r>
              <a:rPr lang="en-US" dirty="0"/>
              <a:t>…</a:t>
            </a:r>
          </a:p>
          <a:p>
            <a:r>
              <a:rPr lang="en-US" dirty="0"/>
              <a:t>La télévision est…</a:t>
            </a:r>
          </a:p>
          <a:p>
            <a:endParaRPr lang="en-US" dirty="0"/>
          </a:p>
          <a:p>
            <a:r>
              <a:rPr lang="en-US" dirty="0" err="1"/>
              <a:t>Oui</a:t>
            </a:r>
            <a:r>
              <a:rPr lang="en-US" dirty="0"/>
              <a:t> / </a:t>
            </a:r>
            <a:r>
              <a:rPr lang="en-US" dirty="0" err="1"/>
              <a:t>nannîn</a:t>
            </a:r>
            <a:r>
              <a:rPr lang="en-US" dirty="0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DED861-80D5-B24C-AB9B-56A28DB93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6250" y="1221100"/>
            <a:ext cx="532103" cy="514684"/>
          </a:xfrm>
        </p:spPr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AB48CB-EABB-1444-AB9B-0422498A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0753" y="1208888"/>
            <a:ext cx="637845" cy="526895"/>
          </a:xfrm>
        </p:spPr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8" name="Picture 7" descr="parlez">
            <a:extLst>
              <a:ext uri="{FF2B5EF4-FFF2-40B4-BE49-F238E27FC236}">
                <a16:creationId xmlns:a16="http://schemas.microsoft.com/office/drawing/2014/main" id="{940E2099-E519-B94E-9D79-16A81720CF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77" y="369819"/>
            <a:ext cx="1360558" cy="993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87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80" y="1958655"/>
            <a:ext cx="1768120" cy="250483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1" y="2496310"/>
            <a:ext cx="2606638" cy="2552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5714" y="4369184"/>
            <a:ext cx="2853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tabl’ye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06659" y="2458399"/>
            <a:ext cx="2952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tchaise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49" y="294980"/>
            <a:ext cx="2015259" cy="13657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3355" y="640239"/>
            <a:ext cx="3133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Lé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portrait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79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23" r="100000">
                        <a14:foregroundMark x1="47667" y1="30065" x2="49899" y2="7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47" y="263628"/>
            <a:ext cx="2168309" cy="26916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49" y="2541956"/>
            <a:ext cx="2283092" cy="27266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47365" y="3624801"/>
            <a:ext cx="2953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tithette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039" y="739500"/>
            <a:ext cx="1317320" cy="2155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11311" y="1203486"/>
            <a:ext cx="2584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ampe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8533" y="3098254"/>
            <a:ext cx="3161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lé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mitheux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22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16589" y="2980787"/>
            <a:ext cx="1893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lé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liet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9480" y="1061929"/>
            <a:ext cx="3754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l’armouaithe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Content Placeholder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73" y="2166987"/>
            <a:ext cx="2943450" cy="3799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97" y="857944"/>
            <a:ext cx="2739328" cy="44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8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10" y="3420231"/>
            <a:ext cx="3231156" cy="22691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94" y="1597041"/>
            <a:ext cx="2291862" cy="3165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01558" y="5516923"/>
            <a:ext cx="7283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longue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tchaise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lé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sofa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677" y="1082022"/>
            <a:ext cx="48207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L’ais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L’êtagéthe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99" y="642109"/>
            <a:ext cx="1509602" cy="10915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37746" y="393909"/>
            <a:ext cx="2450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lé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radio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16" y="-43995"/>
            <a:ext cx="1307880" cy="1307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0DA2BB-5AF2-F94C-AAB8-D56F64A19B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18" y="2579870"/>
            <a:ext cx="2312735" cy="23127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CECBAB-29D4-1342-B340-483B1F505408}"/>
              </a:ext>
            </a:extLst>
          </p:cNvPr>
          <p:cNvSpPr/>
          <p:nvPr/>
        </p:nvSpPr>
        <p:spPr>
          <a:xfrm>
            <a:off x="551349" y="4685926"/>
            <a:ext cx="43531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grand’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tchaise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98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98" y="488441"/>
            <a:ext cx="1384810" cy="110921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49" l="0" r="100000">
                        <a14:foregroundMark x1="51318" y1="80719" x2="47667" y2="28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34" y="1195037"/>
            <a:ext cx="1342760" cy="166687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8257" y="133117"/>
            <a:ext cx="10515600" cy="1325563"/>
          </a:xfrm>
        </p:spPr>
        <p:txBody>
          <a:bodyPr/>
          <a:lstStyle/>
          <a:p>
            <a:r>
              <a:rPr lang="en-GB" dirty="0" err="1"/>
              <a:t>Tch’est</a:t>
            </a:r>
            <a:r>
              <a:rPr lang="en-GB" dirty="0"/>
              <a:t> </a:t>
            </a:r>
            <a:r>
              <a:rPr lang="en-GB" dirty="0" err="1"/>
              <a:t>qu’ch’est</a:t>
            </a:r>
            <a:r>
              <a:rPr lang="en-GB" dirty="0"/>
              <a:t>?</a:t>
            </a:r>
            <a:endParaRPr lang="de-D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3" y="1287705"/>
            <a:ext cx="1661311" cy="2702459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41" y="1681966"/>
            <a:ext cx="2280070" cy="294315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2" y="4102894"/>
            <a:ext cx="4277831" cy="3042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018" y="3905707"/>
            <a:ext cx="2532966" cy="17788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49" y="2428484"/>
            <a:ext cx="1688330" cy="2016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9" y="1357936"/>
            <a:ext cx="805239" cy="1317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46" y="4083898"/>
            <a:ext cx="1447240" cy="11995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276" y="818137"/>
            <a:ext cx="2159337" cy="29823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27" y="4405581"/>
            <a:ext cx="1231115" cy="17440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54" y="4812086"/>
            <a:ext cx="1410005" cy="1380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048" y="189711"/>
            <a:ext cx="962181" cy="695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9C7B52-8AF1-244B-80D2-03F0D4EEAE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30" y="4542490"/>
            <a:ext cx="1787515" cy="178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75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6985" y="2110153"/>
            <a:ext cx="744415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Tch’est</a:t>
            </a:r>
            <a:r>
              <a:rPr lang="en-US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9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qu’i’manque</a:t>
            </a:r>
            <a:r>
              <a:rPr lang="en-US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9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29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98" y="488441"/>
            <a:ext cx="1384810" cy="110921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49" l="0" r="100000">
                        <a14:foregroundMark x1="51318" y1="80719" x2="47667" y2="28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34" y="1195037"/>
            <a:ext cx="1342760" cy="166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3" y="1287705"/>
            <a:ext cx="1661311" cy="2702459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41" y="1681966"/>
            <a:ext cx="2280070" cy="294315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2" y="4102894"/>
            <a:ext cx="4277831" cy="3042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018" y="3905707"/>
            <a:ext cx="2532966" cy="17788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49" y="2428484"/>
            <a:ext cx="1688330" cy="2016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9" y="1357936"/>
            <a:ext cx="805239" cy="1317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46" y="4083898"/>
            <a:ext cx="1447240" cy="11995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276" y="818137"/>
            <a:ext cx="2159337" cy="29823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27" y="4405581"/>
            <a:ext cx="1231115" cy="17440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54" y="4812086"/>
            <a:ext cx="1410005" cy="1380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048" y="189711"/>
            <a:ext cx="962181" cy="695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9C7B52-8AF1-244B-80D2-03F0D4EEAE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30" y="4542490"/>
            <a:ext cx="1787515" cy="178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6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249</Words>
  <Application>Microsoft Macintosh PowerPoint</Application>
  <PresentationFormat>Widescreen</PresentationFormat>
  <Paragraphs>65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Verdana</vt:lpstr>
      <vt:lpstr>Office Theme</vt:lpstr>
      <vt:lpstr>des meubl’yes et d’s objets dans la maîson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Tch’est qu’ch’est?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Grammaithe!</vt:lpstr>
      <vt:lpstr>Où’est qu’est l’ cap’taine Crochet?</vt:lpstr>
      <vt:lpstr>Pâlez à deux!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ist in meinem Schlafzimmer?</dc:title>
  <dc:creator>r dopp</dc:creator>
  <cp:lastModifiedBy>Aline Cattermole</cp:lastModifiedBy>
  <cp:revision>73</cp:revision>
  <cp:lastPrinted>2018-12-11T12:32:19Z</cp:lastPrinted>
  <dcterms:created xsi:type="dcterms:W3CDTF">2014-12-01T15:04:02Z</dcterms:created>
  <dcterms:modified xsi:type="dcterms:W3CDTF">2021-06-16T14:18:30Z</dcterms:modified>
</cp:coreProperties>
</file>