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80" r:id="rId2"/>
    <p:sldId id="315" r:id="rId3"/>
    <p:sldId id="319" r:id="rId4"/>
    <p:sldId id="320" r:id="rId5"/>
    <p:sldId id="321" r:id="rId6"/>
    <p:sldId id="328" r:id="rId7"/>
    <p:sldId id="329" r:id="rId8"/>
    <p:sldId id="326" r:id="rId9"/>
    <p:sldId id="331" r:id="rId10"/>
    <p:sldId id="332" r:id="rId11"/>
    <p:sldId id="333" r:id="rId12"/>
    <p:sldId id="334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FFA5"/>
    <a:srgbClr val="00FB92"/>
    <a:srgbClr val="FC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45"/>
    <p:restoredTop sz="94504"/>
  </p:normalViewPr>
  <p:slideViewPr>
    <p:cSldViewPr snapToGrid="0" snapToObjects="1">
      <p:cViewPr varScale="1">
        <p:scale>
          <a:sx n="107" d="100"/>
          <a:sy n="107" d="100"/>
        </p:scale>
        <p:origin x="93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E744C-A49F-9842-B805-11C313FFD5A4}" type="datetimeFigureOut">
              <a:rPr lang="en-US" smtClean="0"/>
              <a:t>9/25/23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77651-34AB-D448-86CC-FD0AD809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E77651-34AB-D448-86CC-FD0AD809FA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92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8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4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1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1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3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EC6B7-D62C-F749-B9B3-41004F69678A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B068E-5494-9246-A564-FA55D19B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1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78B187-EC3F-3E4C-8A1E-70DAFAD1528B}"/>
              </a:ext>
            </a:extLst>
          </p:cNvPr>
          <p:cNvSpPr txBox="1"/>
          <p:nvPr/>
        </p:nvSpPr>
        <p:spPr>
          <a:xfrm>
            <a:off x="469010" y="1035268"/>
            <a:ext cx="8406396" cy="3937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solidFill>
                  <a:srgbClr val="000000"/>
                </a:solidFill>
                <a:effectLst/>
                <a:latin typeface="Sassoon Primary" pitchFamily="2" charset="77"/>
              </a:rPr>
              <a:t>(J’allons </a:t>
            </a:r>
            <a:r>
              <a:rPr lang="en-GB" sz="7200" b="1" dirty="0" err="1">
                <a:solidFill>
                  <a:srgbClr val="000000"/>
                </a:solidFill>
                <a:effectLst/>
                <a:latin typeface="Sassoon Primary" pitchFamily="2" charset="77"/>
              </a:rPr>
              <a:t>Sauver</a:t>
            </a:r>
            <a:r>
              <a:rPr lang="en-GB" sz="7200" b="1" dirty="0">
                <a:solidFill>
                  <a:srgbClr val="000000"/>
                </a:solidFill>
                <a:effectLst/>
                <a:latin typeface="Sassoon Primary" pitchFamily="2" charset="77"/>
              </a:rPr>
              <a:t>) </a:t>
            </a:r>
          </a:p>
          <a:p>
            <a:pPr algn="ctr"/>
            <a:r>
              <a:rPr lang="en-GB" sz="7200" b="1" dirty="0">
                <a:solidFill>
                  <a:srgbClr val="000000"/>
                </a:solidFill>
                <a:effectLst/>
                <a:latin typeface="Sassoon Primary" pitchFamily="2" charset="77"/>
              </a:rPr>
              <a:t>Not’ Langue</a:t>
            </a:r>
            <a:endParaRPr lang="en-GB" sz="7200" dirty="0">
              <a:solidFill>
                <a:srgbClr val="000000"/>
              </a:solidFill>
              <a:effectLst/>
              <a:latin typeface="Sassoon Primary" pitchFamily="2" charset="77"/>
            </a:endParaRPr>
          </a:p>
          <a:p>
            <a:pPr algn="ctr"/>
            <a:endParaRPr lang="en-US" sz="4000" dirty="0">
              <a:latin typeface="Sassoon Primary" pitchFamily="2" charset="77"/>
            </a:endParaRPr>
          </a:p>
          <a:p>
            <a:pPr algn="ctr"/>
            <a:r>
              <a:rPr lang="en-US" sz="4000" dirty="0">
                <a:latin typeface="Sassoon Primary" pitchFamily="2" charset="77"/>
              </a:rPr>
              <a:t> We’re Going to Save Our Language</a:t>
            </a:r>
          </a:p>
          <a:p>
            <a:endParaRPr lang="en-US" sz="2585" dirty="0">
              <a:latin typeface="Magic Dreams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931175"/>
            <a:ext cx="8396582" cy="34709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5500" i="1" dirty="0"/>
              <a:t>J’allons,  </a:t>
            </a:r>
            <a:r>
              <a:rPr lang="en-GB" sz="5500" i="1" dirty="0" err="1"/>
              <a:t>j’allons</a:t>
            </a:r>
            <a:r>
              <a:rPr lang="en-GB" sz="5500" i="1" dirty="0"/>
              <a:t>,</a:t>
            </a:r>
            <a:r>
              <a:rPr lang="en-US" sz="5500" i="1" dirty="0">
                <a:latin typeface="Calibri"/>
                <a:cs typeface="Calibri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5500" i="1" dirty="0"/>
              <a:t>J’allons </a:t>
            </a:r>
            <a:r>
              <a:rPr lang="en-GB" sz="5500" i="1" dirty="0" err="1"/>
              <a:t>sauver</a:t>
            </a:r>
            <a:r>
              <a:rPr lang="en-GB" sz="5500" i="1" dirty="0"/>
              <a:t> not’ langue,</a:t>
            </a: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6FA91-D7C8-B341-BC94-F069B02F0157}"/>
              </a:ext>
            </a:extLst>
          </p:cNvPr>
          <p:cNvSpPr txBox="1"/>
          <p:nvPr/>
        </p:nvSpPr>
        <p:spPr>
          <a:xfrm>
            <a:off x="513567" y="55114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3791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931175"/>
            <a:ext cx="8396582" cy="34709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5500" i="1" dirty="0"/>
              <a:t>Et </a:t>
            </a:r>
            <a:r>
              <a:rPr lang="en-GB" sz="5500" i="1" dirty="0" err="1"/>
              <a:t>j’allons</a:t>
            </a:r>
            <a:r>
              <a:rPr lang="en-GB" sz="5500" i="1" dirty="0"/>
              <a:t>,  </a:t>
            </a:r>
            <a:r>
              <a:rPr lang="en-GB" sz="5500" i="1" dirty="0" err="1"/>
              <a:t>j’allons</a:t>
            </a:r>
            <a:r>
              <a:rPr lang="en-GB" sz="5500" i="1" dirty="0"/>
              <a:t>,</a:t>
            </a:r>
            <a:r>
              <a:rPr lang="en-US" sz="5500" i="1" dirty="0">
                <a:latin typeface="Calibri"/>
                <a:cs typeface="Calibri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5500" i="1" dirty="0"/>
              <a:t>J’allons </a:t>
            </a:r>
            <a:r>
              <a:rPr lang="en-GB" sz="5500" i="1" dirty="0" err="1"/>
              <a:t>changi</a:t>
            </a:r>
            <a:r>
              <a:rPr lang="en-GB" sz="5500" i="1" dirty="0"/>
              <a:t> chu monde,</a:t>
            </a: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6FA91-D7C8-B341-BC94-F069B02F0157}"/>
              </a:ext>
            </a:extLst>
          </p:cNvPr>
          <p:cNvSpPr txBox="1"/>
          <p:nvPr/>
        </p:nvSpPr>
        <p:spPr>
          <a:xfrm>
            <a:off x="513567" y="55114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412595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931175"/>
            <a:ext cx="8396582" cy="465022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5500" i="1" dirty="0"/>
              <a:t>J’allons,  </a:t>
            </a:r>
            <a:r>
              <a:rPr lang="en-GB" sz="5500" i="1" dirty="0" err="1"/>
              <a:t>j’allons</a:t>
            </a:r>
            <a:r>
              <a:rPr lang="en-GB" sz="5500" i="1" dirty="0"/>
              <a:t>,</a:t>
            </a:r>
            <a:r>
              <a:rPr lang="en-US" sz="5500" i="1" dirty="0">
                <a:latin typeface="Calibri"/>
                <a:cs typeface="Calibri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5500" i="1" dirty="0"/>
              <a:t>J’allons </a:t>
            </a:r>
            <a:r>
              <a:rPr lang="en-GB" sz="5500" i="1" dirty="0" err="1"/>
              <a:t>sauver</a:t>
            </a:r>
            <a:r>
              <a:rPr lang="en-GB" sz="5500" i="1" dirty="0"/>
              <a:t> not’ langue</a:t>
            </a:r>
          </a:p>
          <a:p>
            <a:pPr>
              <a:lnSpc>
                <a:spcPct val="150000"/>
              </a:lnSpc>
            </a:pPr>
            <a:endParaRPr lang="en-GB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6FA91-D7C8-B341-BC94-F069B02F0157}"/>
              </a:ext>
            </a:extLst>
          </p:cNvPr>
          <p:cNvSpPr txBox="1"/>
          <p:nvPr/>
        </p:nvSpPr>
        <p:spPr>
          <a:xfrm>
            <a:off x="513567" y="55114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1229243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6A4C-69CE-B24F-B960-B82AA34F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0068" y="2235200"/>
            <a:ext cx="5563863" cy="2387600"/>
          </a:xfrm>
        </p:spPr>
        <p:txBody>
          <a:bodyPr>
            <a:normAutofit/>
          </a:bodyPr>
          <a:lstStyle/>
          <a:p>
            <a:r>
              <a:rPr lang="en-US" sz="9600" i="1" dirty="0" err="1">
                <a:latin typeface="Arial"/>
                <a:cs typeface="Arial"/>
              </a:rPr>
              <a:t>Oui-dgia</a:t>
            </a:r>
            <a:r>
              <a:rPr lang="en-US" sz="9600" i="1" dirty="0">
                <a:latin typeface="Arial"/>
                <a:cs typeface="Aria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4006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1117934"/>
            <a:ext cx="8396582" cy="462213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500" i="1" dirty="0"/>
              <a:t>Tchi </a:t>
            </a:r>
            <a:r>
              <a:rPr lang="en-GB" sz="5500" i="1" dirty="0" err="1"/>
              <a:t>qué</a:t>
            </a:r>
            <a:r>
              <a:rPr lang="en-GB" sz="5500" i="1" dirty="0"/>
              <a:t> </a:t>
            </a:r>
            <a:r>
              <a:rPr lang="en-GB" sz="5500" i="1" dirty="0" err="1"/>
              <a:t>jé</a:t>
            </a:r>
            <a:r>
              <a:rPr lang="en-GB" sz="5500" i="1" dirty="0"/>
              <a:t> </a:t>
            </a:r>
            <a:r>
              <a:rPr lang="en-GB" sz="5500" i="1" dirty="0" err="1"/>
              <a:t>sommes</a:t>
            </a:r>
            <a:r>
              <a:rPr lang="en-GB" sz="5500" i="1" dirty="0"/>
              <a:t>?</a:t>
            </a:r>
          </a:p>
          <a:p>
            <a:endParaRPr lang="en-GB" sz="5500" i="1" dirty="0"/>
          </a:p>
          <a:p>
            <a:r>
              <a:rPr lang="en-GB" sz="5500" i="1" dirty="0"/>
              <a:t>Jé </a:t>
            </a:r>
            <a:r>
              <a:rPr lang="en-GB" sz="5500" i="1" dirty="0" err="1"/>
              <a:t>sommes</a:t>
            </a:r>
            <a:r>
              <a:rPr lang="en-GB" sz="5500" i="1" dirty="0"/>
              <a:t> Jèrri</a:t>
            </a:r>
          </a:p>
          <a:p>
            <a:endParaRPr lang="en-GB" sz="5500" i="1" dirty="0"/>
          </a:p>
          <a:p>
            <a:r>
              <a:rPr lang="en-GB" sz="5500" i="1" dirty="0"/>
              <a:t>Jé </a:t>
            </a:r>
            <a:r>
              <a:rPr lang="en-GB" sz="5500" i="1" dirty="0" err="1"/>
              <a:t>sommes</a:t>
            </a:r>
            <a:r>
              <a:rPr lang="en-GB" sz="5500" i="1" dirty="0"/>
              <a:t> touos Jèrriais</a:t>
            </a:r>
          </a:p>
          <a:p>
            <a:pPr>
              <a:lnSpc>
                <a:spcPct val="150000"/>
              </a:lnSpc>
            </a:pPr>
            <a:endParaRPr lang="en-US" sz="5500" i="1" dirty="0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2D139-2CB5-ED4A-BCF1-019EAD756C47}"/>
              </a:ext>
            </a:extLst>
          </p:cNvPr>
          <p:cNvSpPr txBox="1"/>
          <p:nvPr/>
        </p:nvSpPr>
        <p:spPr>
          <a:xfrm>
            <a:off x="527854" y="26539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Verse</a:t>
            </a:r>
          </a:p>
        </p:txBody>
      </p:sp>
    </p:spTree>
    <p:extLst>
      <p:ext uri="{BB962C8B-B14F-4D97-AF65-F5344CB8AC3E}">
        <p14:creationId xmlns:p14="http://schemas.microsoft.com/office/powerpoint/2010/main" val="39955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818072" y="1375109"/>
            <a:ext cx="8396582" cy="462213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500" i="1" dirty="0" err="1"/>
              <a:t>Tch’est</a:t>
            </a:r>
            <a:r>
              <a:rPr lang="en-GB" sz="5500" i="1" dirty="0"/>
              <a:t> </a:t>
            </a:r>
            <a:r>
              <a:rPr lang="en-GB" sz="5500" i="1" dirty="0" err="1"/>
              <a:t>qué</a:t>
            </a:r>
            <a:r>
              <a:rPr lang="en-GB" sz="5500" i="1" dirty="0"/>
              <a:t> </a:t>
            </a:r>
            <a:r>
              <a:rPr lang="en-GB" sz="5500" i="1" dirty="0" err="1"/>
              <a:t>j’voulons</a:t>
            </a:r>
            <a:r>
              <a:rPr lang="en-GB" sz="5500" i="1" dirty="0"/>
              <a:t>?</a:t>
            </a:r>
          </a:p>
          <a:p>
            <a:endParaRPr lang="en-GB" sz="5500" i="1" dirty="0"/>
          </a:p>
          <a:p>
            <a:r>
              <a:rPr lang="en-GB" sz="5500" i="1" dirty="0"/>
              <a:t>Tréjous Jèrri</a:t>
            </a:r>
          </a:p>
          <a:p>
            <a:endParaRPr lang="en-GB" sz="5500" dirty="0"/>
          </a:p>
          <a:p>
            <a:r>
              <a:rPr lang="en-GB" sz="5500" i="1" dirty="0"/>
              <a:t>Jèrri </a:t>
            </a:r>
            <a:r>
              <a:rPr lang="en-GB" sz="5500" i="1" dirty="0" err="1"/>
              <a:t>jusqu’à</a:t>
            </a:r>
            <a:r>
              <a:rPr lang="en-GB" sz="5500" i="1" dirty="0"/>
              <a:t> </a:t>
            </a:r>
            <a:r>
              <a:rPr lang="en-GB" sz="5500" i="1" dirty="0" err="1"/>
              <a:t>janmais</a:t>
            </a:r>
            <a:endParaRPr lang="en-GB" sz="5500" i="1" dirty="0"/>
          </a:p>
          <a:p>
            <a:endParaRPr lang="en-GB" sz="5500" dirty="0"/>
          </a:p>
          <a:p>
            <a:pPr>
              <a:lnSpc>
                <a:spcPct val="150000"/>
              </a:lnSpc>
            </a:pPr>
            <a:endParaRPr lang="en-US" sz="5500" i="1" dirty="0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2D139-2CB5-ED4A-BCF1-019EAD756C47}"/>
              </a:ext>
            </a:extLst>
          </p:cNvPr>
          <p:cNvSpPr txBox="1"/>
          <p:nvPr/>
        </p:nvSpPr>
        <p:spPr>
          <a:xfrm>
            <a:off x="527854" y="26539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Verse</a:t>
            </a:r>
          </a:p>
        </p:txBody>
      </p:sp>
    </p:spTree>
    <p:extLst>
      <p:ext uri="{BB962C8B-B14F-4D97-AF65-F5344CB8AC3E}">
        <p14:creationId xmlns:p14="http://schemas.microsoft.com/office/powerpoint/2010/main" val="76989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931175"/>
            <a:ext cx="8396582" cy="34709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5500" i="1" dirty="0"/>
              <a:t>J’allons,  </a:t>
            </a:r>
            <a:r>
              <a:rPr lang="en-GB" sz="5500" i="1" dirty="0" err="1"/>
              <a:t>j’allons</a:t>
            </a:r>
            <a:r>
              <a:rPr lang="en-GB" sz="5500" i="1" dirty="0"/>
              <a:t>,</a:t>
            </a:r>
            <a:r>
              <a:rPr lang="en-US" sz="5500" i="1" dirty="0">
                <a:latin typeface="Calibri"/>
                <a:cs typeface="Calibri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5500" i="1" dirty="0"/>
              <a:t>J’allons </a:t>
            </a:r>
            <a:r>
              <a:rPr lang="en-GB" sz="5500" i="1" dirty="0" err="1"/>
              <a:t>changi</a:t>
            </a:r>
            <a:r>
              <a:rPr lang="en-GB" sz="5500" i="1" dirty="0"/>
              <a:t> chu monde,</a:t>
            </a: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6FA91-D7C8-B341-BC94-F069B02F0157}"/>
              </a:ext>
            </a:extLst>
          </p:cNvPr>
          <p:cNvSpPr txBox="1"/>
          <p:nvPr/>
        </p:nvSpPr>
        <p:spPr>
          <a:xfrm>
            <a:off x="513567" y="55114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77677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931175"/>
            <a:ext cx="8396582" cy="34709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5500" i="1" dirty="0"/>
              <a:t>J’allons,  </a:t>
            </a:r>
            <a:r>
              <a:rPr lang="en-GB" sz="5500" i="1" dirty="0" err="1"/>
              <a:t>j’allons</a:t>
            </a:r>
            <a:r>
              <a:rPr lang="en-GB" sz="5500" i="1" dirty="0"/>
              <a:t>,</a:t>
            </a:r>
            <a:r>
              <a:rPr lang="en-US" sz="5500" i="1" dirty="0">
                <a:latin typeface="Calibri"/>
                <a:cs typeface="Calibri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5500" i="1" dirty="0"/>
              <a:t>J’allons </a:t>
            </a:r>
            <a:r>
              <a:rPr lang="en-GB" sz="5500" i="1" dirty="0" err="1"/>
              <a:t>sauver</a:t>
            </a:r>
            <a:r>
              <a:rPr lang="en-GB" sz="5500" i="1" dirty="0"/>
              <a:t> not’ langue,</a:t>
            </a: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6FA91-D7C8-B341-BC94-F069B02F0157}"/>
              </a:ext>
            </a:extLst>
          </p:cNvPr>
          <p:cNvSpPr txBox="1"/>
          <p:nvPr/>
        </p:nvSpPr>
        <p:spPr>
          <a:xfrm>
            <a:off x="513567" y="55114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216999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1216924"/>
            <a:ext cx="8396582" cy="4612375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5500" i="1" dirty="0" err="1"/>
              <a:t>Tch’est</a:t>
            </a:r>
            <a:r>
              <a:rPr lang="en-GB" sz="5500" i="1" dirty="0"/>
              <a:t> </a:t>
            </a:r>
            <a:r>
              <a:rPr lang="en-GB" sz="5500" i="1" dirty="0" err="1"/>
              <a:t>qu’est</a:t>
            </a:r>
            <a:r>
              <a:rPr lang="en-GB" sz="5500" i="1" dirty="0"/>
              <a:t> not’ langue?</a:t>
            </a: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5500" i="1" dirty="0" err="1"/>
              <a:t>Tch’est</a:t>
            </a:r>
            <a:r>
              <a:rPr lang="en-GB" sz="5500" i="1" dirty="0"/>
              <a:t> qu’ </a:t>
            </a:r>
            <a:r>
              <a:rPr lang="en-GB" sz="5500" i="1" dirty="0" err="1"/>
              <a:t>ch’est</a:t>
            </a:r>
            <a:r>
              <a:rPr lang="en-GB" sz="5500" i="1" dirty="0"/>
              <a:t>? </a:t>
            </a:r>
            <a:r>
              <a:rPr lang="en-GB" sz="5500" i="1" dirty="0" err="1"/>
              <a:t>Tch’est</a:t>
            </a:r>
            <a:r>
              <a:rPr lang="en-GB" sz="5500" i="1" dirty="0"/>
              <a:t> qu’ </a:t>
            </a:r>
            <a:r>
              <a:rPr lang="en-GB" sz="5500" i="1" dirty="0" err="1"/>
              <a:t>ch’est</a:t>
            </a:r>
            <a:r>
              <a:rPr lang="en-GB" sz="5500" i="1" dirty="0"/>
              <a:t>?</a:t>
            </a:r>
          </a:p>
          <a:p>
            <a:pPr>
              <a:lnSpc>
                <a:spcPct val="150000"/>
              </a:lnSpc>
            </a:pP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92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1516962"/>
            <a:ext cx="8396582" cy="347099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6500" i="1" dirty="0" err="1"/>
              <a:t>Ch’est</a:t>
            </a:r>
            <a:r>
              <a:rPr lang="en-GB" sz="6500" i="1" dirty="0"/>
              <a:t> </a:t>
            </a:r>
            <a:r>
              <a:rPr lang="en-GB" sz="6500" i="1" dirty="0" err="1"/>
              <a:t>lé</a:t>
            </a:r>
            <a:r>
              <a:rPr lang="en-GB" sz="6500" i="1" dirty="0"/>
              <a:t> Jèrriais</a:t>
            </a:r>
          </a:p>
          <a:p>
            <a:pPr>
              <a:lnSpc>
                <a:spcPct val="150000"/>
              </a:lnSpc>
            </a:pP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6500" i="1" dirty="0"/>
              <a:t>Eune langue pouor </a:t>
            </a:r>
            <a:r>
              <a:rPr lang="en-GB" sz="6500" i="1" dirty="0" err="1"/>
              <a:t>tous</a:t>
            </a:r>
            <a:r>
              <a:rPr lang="en-GB" sz="6500" i="1" dirty="0"/>
              <a:t> </a:t>
            </a:r>
            <a:r>
              <a:rPr lang="en-GB" sz="6500" i="1" dirty="0" err="1"/>
              <a:t>d’chârer</a:t>
            </a:r>
            <a:endParaRPr lang="en-GB" sz="6500" i="1" dirty="0"/>
          </a:p>
          <a:p>
            <a:pPr>
              <a:lnSpc>
                <a:spcPct val="150000"/>
              </a:lnSpc>
            </a:pP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730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273696" y="960772"/>
            <a:ext cx="8596607" cy="462213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500" i="1" dirty="0"/>
              <a:t>Don </a:t>
            </a:r>
            <a:r>
              <a:rPr lang="en-GB" sz="5500" i="1" dirty="0" err="1"/>
              <a:t>c’menchons</a:t>
            </a:r>
            <a:r>
              <a:rPr lang="en-GB" sz="5500" i="1" dirty="0"/>
              <a:t>!</a:t>
            </a:r>
          </a:p>
          <a:p>
            <a:endParaRPr lang="en-GB" sz="5500" i="1" dirty="0"/>
          </a:p>
          <a:p>
            <a:r>
              <a:rPr lang="en-GB" sz="5500" i="1" dirty="0" err="1"/>
              <a:t>C’menchons</a:t>
            </a:r>
            <a:r>
              <a:rPr lang="en-GB" sz="5500" i="1" dirty="0"/>
              <a:t> </a:t>
            </a:r>
            <a:r>
              <a:rPr lang="en-GB" sz="5500" i="1" dirty="0" err="1"/>
              <a:t>aniet</a:t>
            </a:r>
            <a:endParaRPr lang="en-GB" sz="5500" i="1" dirty="0"/>
          </a:p>
          <a:p>
            <a:endParaRPr lang="en-GB" sz="5500" dirty="0"/>
          </a:p>
          <a:p>
            <a:r>
              <a:rPr lang="en-GB" sz="5500" i="1" dirty="0"/>
              <a:t>Chanter et </a:t>
            </a:r>
            <a:r>
              <a:rPr lang="en-GB" sz="5500" i="1" dirty="0" err="1"/>
              <a:t>pâler</a:t>
            </a:r>
            <a:endParaRPr lang="en-GB" sz="5500" i="1" dirty="0"/>
          </a:p>
          <a:p>
            <a:endParaRPr lang="en-GB" sz="5500" i="1" dirty="0"/>
          </a:p>
          <a:p>
            <a:endParaRPr lang="en-GB" sz="5500" dirty="0"/>
          </a:p>
          <a:p>
            <a:pPr>
              <a:lnSpc>
                <a:spcPct val="150000"/>
              </a:lnSpc>
            </a:pPr>
            <a:endParaRPr lang="en-US" sz="5500" i="1" dirty="0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2D139-2CB5-ED4A-BCF1-019EAD756C47}"/>
              </a:ext>
            </a:extLst>
          </p:cNvPr>
          <p:cNvSpPr txBox="1"/>
          <p:nvPr/>
        </p:nvSpPr>
        <p:spPr>
          <a:xfrm>
            <a:off x="527854" y="26539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Verse</a:t>
            </a:r>
          </a:p>
        </p:txBody>
      </p:sp>
    </p:spTree>
    <p:extLst>
      <p:ext uri="{BB962C8B-B14F-4D97-AF65-F5344CB8AC3E}">
        <p14:creationId xmlns:p14="http://schemas.microsoft.com/office/powerpoint/2010/main" val="303156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010840-66A8-4D4F-AE62-B0E9F138B0DC}"/>
              </a:ext>
            </a:extLst>
          </p:cNvPr>
          <p:cNvSpPr txBox="1">
            <a:spLocks/>
          </p:cNvSpPr>
          <p:nvPr/>
        </p:nvSpPr>
        <p:spPr>
          <a:xfrm>
            <a:off x="373709" y="931175"/>
            <a:ext cx="8396582" cy="34709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5500" i="1" dirty="0"/>
              <a:t>Don </a:t>
            </a:r>
            <a:r>
              <a:rPr lang="en-GB" sz="5500" i="1" dirty="0" err="1"/>
              <a:t>j’allons</a:t>
            </a:r>
            <a:r>
              <a:rPr lang="en-GB" sz="5500" i="1" dirty="0"/>
              <a:t>,  </a:t>
            </a:r>
            <a:r>
              <a:rPr lang="en-GB" sz="5500" i="1" dirty="0" err="1"/>
              <a:t>j’allons</a:t>
            </a:r>
            <a:r>
              <a:rPr lang="en-GB" sz="5500" i="1" dirty="0"/>
              <a:t>,</a:t>
            </a:r>
            <a:r>
              <a:rPr lang="en-US" sz="5500" i="1" dirty="0">
                <a:latin typeface="Calibri"/>
                <a:cs typeface="Calibri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5500" i="1" dirty="0"/>
              <a:t>J’allons </a:t>
            </a:r>
            <a:r>
              <a:rPr lang="en-GB" sz="5500" i="1" dirty="0" err="1"/>
              <a:t>changi</a:t>
            </a:r>
            <a:r>
              <a:rPr lang="en-GB" sz="5500" i="1" dirty="0"/>
              <a:t> chu monde,</a:t>
            </a:r>
            <a:endParaRPr lang="en-US" sz="5500" i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3692" i="1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6FA91-D7C8-B341-BC94-F069B02F0157}"/>
              </a:ext>
            </a:extLst>
          </p:cNvPr>
          <p:cNvSpPr txBox="1"/>
          <p:nvPr/>
        </p:nvSpPr>
        <p:spPr>
          <a:xfrm>
            <a:off x="513567" y="551145"/>
            <a:ext cx="205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Chorus</a:t>
            </a:r>
          </a:p>
        </p:txBody>
      </p:sp>
    </p:spTree>
    <p:extLst>
      <p:ext uri="{BB962C8B-B14F-4D97-AF65-F5344CB8AC3E}">
        <p14:creationId xmlns:p14="http://schemas.microsoft.com/office/powerpoint/2010/main" val="139265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137</Words>
  <Application>Microsoft Macintosh PowerPoint</Application>
  <PresentationFormat>On-screen Show (4:3)</PresentationFormat>
  <Paragraphs>55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Magic Dreams</vt:lpstr>
      <vt:lpstr>Sassoon Primary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Oui-dgia!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 Jèrriais -nout’langue –  (Jèrriais -Our Language) </dc:title>
  <dc:creator>Charlie Le Maistre</dc:creator>
  <cp:lastModifiedBy>Ben Spink</cp:lastModifiedBy>
  <cp:revision>21</cp:revision>
  <dcterms:created xsi:type="dcterms:W3CDTF">2021-01-06T15:01:48Z</dcterms:created>
  <dcterms:modified xsi:type="dcterms:W3CDTF">2023-09-25T15:20:13Z</dcterms:modified>
</cp:coreProperties>
</file>