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86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FF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0414" autoAdjust="0"/>
  </p:normalViewPr>
  <p:slideViewPr>
    <p:cSldViewPr>
      <p:cViewPr varScale="1">
        <p:scale>
          <a:sx n="101" d="100"/>
          <a:sy n="101" d="100"/>
        </p:scale>
        <p:origin x="2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01EC1-BA73-4AC9-AC7C-E8DE6F98A32B}" type="datetimeFigureOut">
              <a:rPr lang="en-US" smtClean="0"/>
              <a:t>6/22/22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E9B5E-64D3-4190-BFC4-EEF6E2D9F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99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3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82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63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6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42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4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86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62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81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C0DFC-9A48-4DEB-B93A-183D5C3EC236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99905-F70F-4464-9A72-B584845607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5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39217"/>
            <a:ext cx="5676344" cy="3405807"/>
          </a:xfrm>
        </p:spPr>
      </p:pic>
      <p:sp>
        <p:nvSpPr>
          <p:cNvPr id="6" name="TextBox 5"/>
          <p:cNvSpPr txBox="1"/>
          <p:nvPr/>
        </p:nvSpPr>
        <p:spPr>
          <a:xfrm>
            <a:off x="179513" y="3645024"/>
            <a:ext cx="567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Où’est qu’est la femme dans l’portrait?</a:t>
            </a:r>
          </a:p>
          <a:p>
            <a:pPr marL="342900" indent="-342900">
              <a:buAutoNum type="arabicParenR"/>
            </a:pPr>
            <a:r>
              <a:rPr lang="en-GB" dirty="0"/>
              <a:t>Tch’est qu’oulle est à faithe?</a:t>
            </a:r>
          </a:p>
          <a:p>
            <a:pPr marL="342900" indent="-342900">
              <a:buAutoNum type="arabicParenR"/>
            </a:pPr>
            <a:r>
              <a:rPr lang="en-GB" dirty="0"/>
              <a:t>Tch’est qu’nou vait en driéthe?</a:t>
            </a:r>
          </a:p>
          <a:p>
            <a:pPr marL="342900" indent="-342900">
              <a:buAutoNum type="arabicParenR"/>
            </a:pPr>
            <a:r>
              <a:rPr lang="en-GB" dirty="0"/>
              <a:t>À t’n avis, </a:t>
            </a:r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qu’oulle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liéthe</a:t>
            </a:r>
            <a:r>
              <a:rPr lang="en-GB" dirty="0"/>
              <a:t>?</a:t>
            </a:r>
          </a:p>
          <a:p>
            <a:pPr marL="342900" indent="-342900">
              <a:buAutoNum type="arabicParenR"/>
            </a:pPr>
            <a:r>
              <a:rPr lang="en-GB" dirty="0" err="1"/>
              <a:t>Dêcris</a:t>
            </a:r>
            <a:r>
              <a:rPr lang="en-GB" dirty="0"/>
              <a:t> la femme.</a:t>
            </a:r>
          </a:p>
          <a:p>
            <a:pPr marL="342900" indent="-342900">
              <a:buAutoNum type="arabicParenR"/>
            </a:pPr>
            <a:r>
              <a:rPr lang="en-GB" dirty="0" err="1"/>
              <a:t>Tch’est</a:t>
            </a:r>
            <a:r>
              <a:rPr lang="en-GB" dirty="0"/>
              <a:t> </a:t>
            </a:r>
            <a:r>
              <a:rPr lang="en-GB" dirty="0" err="1"/>
              <a:t>qu’tu’es</a:t>
            </a:r>
            <a:r>
              <a:rPr lang="en-GB" dirty="0"/>
              <a:t> </a:t>
            </a:r>
            <a:r>
              <a:rPr lang="en-GB" dirty="0" err="1"/>
              <a:t>à</a:t>
            </a:r>
            <a:r>
              <a:rPr lang="en-GB" dirty="0"/>
              <a:t> </a:t>
            </a:r>
            <a:r>
              <a:rPr lang="en-GB" dirty="0" err="1"/>
              <a:t>liéthe</a:t>
            </a:r>
            <a:r>
              <a:rPr lang="en-GB" dirty="0"/>
              <a:t> </a:t>
            </a:r>
            <a:r>
              <a:rPr lang="en-GB" dirty="0" err="1"/>
              <a:t>achteu</a:t>
            </a:r>
            <a:r>
              <a:rPr lang="en-GB" dirty="0"/>
              <a:t>?</a:t>
            </a:r>
          </a:p>
          <a:p>
            <a:pPr marL="342900" indent="-342900">
              <a:buAutoNum type="arabicParenR"/>
            </a:pP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généra</a:t>
            </a:r>
            <a:r>
              <a:rPr lang="en-GB" dirty="0"/>
              <a:t>, </a:t>
            </a:r>
            <a:r>
              <a:rPr lang="en-GB" dirty="0" err="1"/>
              <a:t>fais-tu</a:t>
            </a:r>
            <a:r>
              <a:rPr lang="en-GB" dirty="0"/>
              <a:t> </a:t>
            </a:r>
            <a:r>
              <a:rPr lang="en-GB" dirty="0" err="1"/>
              <a:t>sèrvi</a:t>
            </a:r>
            <a:r>
              <a:rPr lang="en-GB" dirty="0"/>
              <a:t> </a:t>
            </a:r>
            <a:r>
              <a:rPr lang="en-GB" dirty="0" err="1"/>
              <a:t>eune</a:t>
            </a:r>
            <a:r>
              <a:rPr lang="en-GB" dirty="0"/>
              <a:t> </a:t>
            </a:r>
            <a:r>
              <a:rPr lang="en-GB" dirty="0" err="1"/>
              <a:t>tabliette</a:t>
            </a:r>
            <a:r>
              <a:rPr lang="en-GB" dirty="0"/>
              <a:t> </a:t>
            </a:r>
            <a:r>
              <a:rPr lang="en-GB" dirty="0" err="1"/>
              <a:t>pouor</a:t>
            </a:r>
            <a:r>
              <a:rPr lang="en-GB" dirty="0"/>
              <a:t> </a:t>
            </a:r>
            <a:r>
              <a:rPr lang="en-GB" dirty="0" err="1"/>
              <a:t>liéthe</a:t>
            </a:r>
            <a:r>
              <a:rPr lang="en-GB" dirty="0"/>
              <a:t>?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aimes-tu</a:t>
            </a:r>
            <a:r>
              <a:rPr lang="en-GB" dirty="0"/>
              <a:t> </a:t>
            </a:r>
            <a:r>
              <a:rPr lang="en-GB" dirty="0" err="1"/>
              <a:t>mus</a:t>
            </a:r>
            <a:r>
              <a:rPr lang="en-GB" dirty="0"/>
              <a:t> </a:t>
            </a:r>
            <a:r>
              <a:rPr lang="en-GB" dirty="0" err="1"/>
              <a:t>tcheindre</a:t>
            </a:r>
            <a:r>
              <a:rPr lang="en-GB" dirty="0"/>
              <a:t> un livre dans </a:t>
            </a:r>
            <a:r>
              <a:rPr lang="en-GB" dirty="0" err="1"/>
              <a:t>tes</a:t>
            </a:r>
            <a:r>
              <a:rPr lang="en-GB" dirty="0"/>
              <a:t> mains?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239217"/>
            <a:ext cx="2928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Plenary = </a:t>
            </a:r>
            <a:r>
              <a:rPr lang="en-GB" b="1" u="sng" dirty="0" err="1"/>
              <a:t>èrgardez</a:t>
            </a:r>
            <a:r>
              <a:rPr lang="en-GB" b="1" u="sng" dirty="0"/>
              <a:t> </a:t>
            </a:r>
            <a:r>
              <a:rPr lang="en-GB" b="1" u="sng" dirty="0" err="1"/>
              <a:t>l’portrait</a:t>
            </a:r>
            <a:r>
              <a:rPr lang="en-GB" b="1" u="sng" dirty="0"/>
              <a:t> et </a:t>
            </a:r>
            <a:r>
              <a:rPr lang="en-GB" b="1" u="sng" dirty="0" err="1"/>
              <a:t>rêponnez</a:t>
            </a:r>
            <a:r>
              <a:rPr lang="en-GB" b="1" u="sng" dirty="0"/>
              <a:t> </a:t>
            </a:r>
            <a:r>
              <a:rPr lang="en-GB" b="1" u="sng" dirty="0" err="1"/>
              <a:t>ès</a:t>
            </a:r>
            <a:r>
              <a:rPr lang="en-GB" b="1" u="sng"/>
              <a:t> tchestchions</a:t>
            </a:r>
            <a:r>
              <a:rPr lang="en-GB" b="1" u="sng" dirty="0"/>
              <a:t>:</a:t>
            </a:r>
            <a:endParaRPr lang="en-US" b="1" u="sng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B6B72B-559B-F349-8FFF-868E7ADE73A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805264"/>
            <a:ext cx="1728192" cy="720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76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737"/>
    </mc:Choice>
    <mc:Fallback xmlns="">
      <p:transition spd="slow" advTm="5773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1F01F-2A15-264A-83A9-417C5F0D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The present continuous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13344-CC4D-C24C-81AE-AFDC8911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J’sis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Tu’es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Il /</a:t>
            </a:r>
            <a:r>
              <a:rPr lang="en-US" dirty="0" err="1">
                <a:solidFill>
                  <a:srgbClr val="FF0000"/>
                </a:solidFill>
              </a:rPr>
              <a:t>oulle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J’sommes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Ous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êtes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I’ </a:t>
            </a:r>
            <a:r>
              <a:rPr lang="en-US" dirty="0" err="1">
                <a:solidFill>
                  <a:srgbClr val="FF0000"/>
                </a:solidFill>
              </a:rPr>
              <a:t>sont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82BAA7-42A7-284C-BA91-873D8CEBBF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468" y="5733256"/>
            <a:ext cx="1850004" cy="753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00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1F01F-2A15-264A-83A9-417C5F0DA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The past continuous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13344-CC4D-C24C-81AE-AFDC8911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J’tais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Tu ‘tais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Il /</a:t>
            </a:r>
            <a:r>
              <a:rPr lang="en-US" dirty="0" err="1">
                <a:solidFill>
                  <a:srgbClr val="FF0000"/>
                </a:solidFill>
              </a:rPr>
              <a:t>ou</a:t>
            </a:r>
            <a:r>
              <a:rPr lang="en-US" dirty="0">
                <a:solidFill>
                  <a:srgbClr val="FF0000"/>
                </a:solidFill>
              </a:rPr>
              <a:t> ‘</a:t>
            </a:r>
            <a:r>
              <a:rPr lang="en-US" dirty="0" err="1">
                <a:solidFill>
                  <a:srgbClr val="FF0000"/>
                </a:solidFill>
              </a:rPr>
              <a:t>tait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J’ </a:t>
            </a:r>
            <a:r>
              <a:rPr lang="en-US" dirty="0" err="1">
                <a:solidFill>
                  <a:srgbClr val="FF0000"/>
                </a:solidFill>
              </a:rPr>
              <a:t>têmes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Ous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têtes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I’ ‘</a:t>
            </a:r>
            <a:r>
              <a:rPr lang="en-US" dirty="0" err="1">
                <a:solidFill>
                  <a:srgbClr val="FF0000"/>
                </a:solidFill>
              </a:rPr>
              <a:t>taient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82BAA7-42A7-284C-BA91-873D8CEBBF2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468" y="5733256"/>
            <a:ext cx="1850004" cy="753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086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29B74-C848-A1A5-F814-A53637D6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CE054-F751-3240-CCA7-0797B267A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</a:t>
            </a:r>
            <a:r>
              <a:rPr lang="en-US" dirty="0"/>
              <a:t>’ </a:t>
            </a:r>
            <a:r>
              <a:rPr lang="en-US" dirty="0" err="1"/>
              <a:t>tu</a:t>
            </a:r>
            <a:r>
              <a:rPr lang="en-US" dirty="0"/>
              <a:t> ’tais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liéthe</a:t>
            </a:r>
            <a:r>
              <a:rPr lang="en-US" dirty="0"/>
              <a:t> </a:t>
            </a:r>
            <a:r>
              <a:rPr lang="en-US" dirty="0" err="1"/>
              <a:t>lé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pâssé</a:t>
            </a:r>
            <a:r>
              <a:rPr lang="en-US" dirty="0"/>
              <a:t>?</a:t>
            </a:r>
          </a:p>
          <a:p>
            <a:r>
              <a:rPr lang="en-US"/>
              <a:t>(What </a:t>
            </a:r>
            <a:r>
              <a:rPr lang="en-US" dirty="0"/>
              <a:t>were you reading last month?)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842151-FE70-FB94-38C0-0E6BE2C0809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862869"/>
            <a:ext cx="1728192" cy="7204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74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7062</TotalTime>
  <Words>147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The present continuous</vt:lpstr>
      <vt:lpstr>The past continuous</vt:lpstr>
      <vt:lpstr>Question</vt:lpstr>
    </vt:vector>
  </TitlesOfParts>
  <Company>Bedale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Bilby</dc:creator>
  <cp:lastModifiedBy>Aline Cattermole</cp:lastModifiedBy>
  <cp:revision>95</cp:revision>
  <cp:lastPrinted>2019-09-20T14:26:00Z</cp:lastPrinted>
  <dcterms:created xsi:type="dcterms:W3CDTF">2017-03-07T15:15:47Z</dcterms:created>
  <dcterms:modified xsi:type="dcterms:W3CDTF">2022-06-22T13:05:14Z</dcterms:modified>
</cp:coreProperties>
</file>