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5"/>
  </p:notesMasterIdLst>
  <p:sldIdLst>
    <p:sldId id="259" r:id="rId2"/>
    <p:sldId id="264" r:id="rId3"/>
    <p:sldId id="27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40FF"/>
    <a:srgbClr val="D883F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467"/>
  </p:normalViewPr>
  <p:slideViewPr>
    <p:cSldViewPr snapToGrid="0" snapToObjects="1">
      <p:cViewPr varScale="1">
        <p:scale>
          <a:sx n="77" d="100"/>
          <a:sy n="77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EAAC-CAF7-6C4E-915F-2A7B0A7952DD}" type="datetimeFigureOut">
              <a:rPr lang="en-US" smtClean="0"/>
              <a:t>10/25/18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B512-C87D-7C4F-837A-3B95C69EC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1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2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7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8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18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5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4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03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1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5.emf"/><Relationship Id="rId4" Type="http://schemas.openxmlformats.org/officeDocument/2006/relationships/audio" Target="../media/media2.m4a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5.m4a"/><Relationship Id="rId21" Type="http://schemas.openxmlformats.org/officeDocument/2006/relationships/image" Target="../media/image10.png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17" Type="http://schemas.openxmlformats.org/officeDocument/2006/relationships/image" Target="../media/image6.png"/><Relationship Id="rId2" Type="http://schemas.openxmlformats.org/officeDocument/2006/relationships/audio" Target="../media/media4.m4a"/><Relationship Id="rId16" Type="http://schemas.openxmlformats.org/officeDocument/2006/relationships/image" Target="../media/image4.emf"/><Relationship Id="rId20" Type="http://schemas.openxmlformats.org/officeDocument/2006/relationships/image" Target="../media/image9.pn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5" Type="http://schemas.microsoft.com/office/2007/relationships/media" Target="../media/media6.m4a"/><Relationship Id="rId15" Type="http://schemas.openxmlformats.org/officeDocument/2006/relationships/image" Target="../media/image5.emf"/><Relationship Id="rId10" Type="http://schemas.openxmlformats.org/officeDocument/2006/relationships/audio" Target="../media/media8.m4a"/><Relationship Id="rId19" Type="http://schemas.openxmlformats.org/officeDocument/2006/relationships/image" Target="../media/image8.png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image" Target="../media/image4.emf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slideLayout" Target="../slideLayouts/slideLayout2.xml"/><Relationship Id="rId5" Type="http://schemas.microsoft.com/office/2007/relationships/media" Target="../media/media12.m4a"/><Relationship Id="rId10" Type="http://schemas.openxmlformats.org/officeDocument/2006/relationships/audio" Target="../media/media14.m4a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624" y="1954572"/>
            <a:ext cx="8708441" cy="31282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>
                <a:latin typeface="Arial" charset="0"/>
                <a:ea typeface="Arial" charset="0"/>
                <a:cs typeface="Arial" charset="0"/>
              </a:rPr>
              <a:t>Greetings in Jèrriais are very simple: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>
                <a:latin typeface="Arial" charset="0"/>
                <a:ea typeface="Arial" charset="0"/>
                <a:cs typeface="Arial" charset="0"/>
              </a:rPr>
              <a:t>	Bouônjour			Hello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>
                <a:latin typeface="Arial" charset="0"/>
                <a:ea typeface="Arial" charset="0"/>
                <a:cs typeface="Arial" charset="0"/>
              </a:rPr>
              <a:t>	Bouônjour à matîn		Good morning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>
                <a:latin typeface="Arial" charset="0"/>
                <a:ea typeface="Arial" charset="0"/>
                <a:cs typeface="Arial" charset="0"/>
              </a:rPr>
              <a:t>	Bônsouair			Good evening	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532" y="714375"/>
            <a:ext cx="1040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rial" charset="0"/>
                <a:ea typeface="Arial" charset="0"/>
                <a:cs typeface="Arial" charset="0"/>
              </a:rPr>
              <a:t>Bouônjour</a:t>
            </a:r>
          </a:p>
        </p:txBody>
      </p:sp>
      <p:pic>
        <p:nvPicPr>
          <p:cNvPr id="2" name="Bouônjou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17624" y="2688321"/>
            <a:ext cx="812800" cy="812800"/>
          </a:xfrm>
          <a:prstGeom prst="rect">
            <a:avLst/>
          </a:prstGeom>
        </p:spPr>
      </p:pic>
      <p:pic>
        <p:nvPicPr>
          <p:cNvPr id="7" name="Bônsouair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17624" y="4221594"/>
            <a:ext cx="812800" cy="812800"/>
          </a:xfrm>
          <a:prstGeom prst="rect">
            <a:avLst/>
          </a:prstGeom>
        </p:spPr>
      </p:pic>
      <p:pic>
        <p:nvPicPr>
          <p:cNvPr id="11" name="Bouônjour à matîn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17624" y="3454958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936CD-8BC8-2A47-AAC6-EC5EFC602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3467" y="109599"/>
            <a:ext cx="2208981" cy="1655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64D4E-73F6-164A-A1F2-3F073BCBD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8956" y="937480"/>
            <a:ext cx="2838002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885" y="2664118"/>
            <a:ext cx="9101115" cy="43379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J’sis d’charme 	 	I’m fine 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Pon trop mal	 	  	Not too bad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J’sis mangnifique 	  	I’m great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J’sis malheutheux 	  	I’m unhappy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(say it like this if you are a boy)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J’sis malheutheuse 	 ️	I’m unhappy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(say it like this if you are a girl)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532" y="714375"/>
            <a:ext cx="606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charset="0"/>
                <a:ea typeface="Arial" charset="0"/>
                <a:cs typeface="Arial" charset="0"/>
              </a:rPr>
              <a:t>Comme </a:t>
            </a:r>
            <a:r>
              <a:rPr lang="en-GB" sz="4800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GB"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4800" dirty="0" err="1">
                <a:latin typeface="Arial" charset="0"/>
                <a:ea typeface="Arial" charset="0"/>
                <a:cs typeface="Arial" charset="0"/>
              </a:rPr>
              <a:t>qu’tu’es</a:t>
            </a:r>
            <a:r>
              <a:rPr lang="en-GB" sz="4800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J'sis d'charm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13308" y="2664118"/>
            <a:ext cx="709546" cy="709546"/>
          </a:xfrm>
          <a:prstGeom prst="rect">
            <a:avLst/>
          </a:prstGeom>
        </p:spPr>
      </p:pic>
      <p:pic>
        <p:nvPicPr>
          <p:cNvPr id="21" name="Pon trop mal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13308" y="3350131"/>
            <a:ext cx="709546" cy="709546"/>
          </a:xfrm>
          <a:prstGeom prst="rect">
            <a:avLst/>
          </a:prstGeom>
        </p:spPr>
      </p:pic>
      <p:pic>
        <p:nvPicPr>
          <p:cNvPr id="22" name="J'sis mangnifique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92983" y="4094652"/>
            <a:ext cx="727263" cy="727263"/>
          </a:xfrm>
          <a:prstGeom prst="rect">
            <a:avLst/>
          </a:prstGeom>
        </p:spPr>
      </p:pic>
      <p:pic>
        <p:nvPicPr>
          <p:cNvPr id="23" name="J'sis malheutheux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92983" y="4842540"/>
            <a:ext cx="729871" cy="729871"/>
          </a:xfrm>
          <a:prstGeom prst="rect">
            <a:avLst/>
          </a:prstGeom>
        </p:spPr>
      </p:pic>
      <p:pic>
        <p:nvPicPr>
          <p:cNvPr id="28" name="J'sis malheutheuse 2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92983" y="5528553"/>
            <a:ext cx="771336" cy="771336"/>
          </a:xfrm>
          <a:prstGeom prst="rect">
            <a:avLst/>
          </a:prstGeom>
        </p:spPr>
      </p:pic>
      <p:pic>
        <p:nvPicPr>
          <p:cNvPr id="16" name="Comme est qu' tu'es.m4a">
            <a:hlinkClick r:id="" action="ppaction://media"/>
            <a:extLst>
              <a:ext uri="{FF2B5EF4-FFF2-40B4-BE49-F238E27FC236}">
                <a16:creationId xmlns:a16="http://schemas.microsoft.com/office/drawing/2014/main" id="{98F438C0-1BF9-5949-B8A4-92BDB4A2381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28319" y="761338"/>
            <a:ext cx="812800" cy="8128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9D0510-5895-084F-B12B-56B2CCBA815B}"/>
              </a:ext>
            </a:extLst>
          </p:cNvPr>
          <p:cNvSpPr txBox="1">
            <a:spLocks/>
          </p:cNvSpPr>
          <p:nvPr/>
        </p:nvSpPr>
        <p:spPr>
          <a:xfrm>
            <a:off x="979264" y="1616185"/>
            <a:ext cx="5800677" cy="69994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2800">
                <a:latin typeface="Arial" charset="0"/>
                <a:ea typeface="Arial" charset="0"/>
                <a:cs typeface="Arial" charset="0"/>
              </a:rPr>
              <a:t>How are you?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877BBC-6451-FA49-91F9-814A41107F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8956" y="937480"/>
            <a:ext cx="2838002" cy="2127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7309D0-A027-AB42-AFE0-4D68EE587F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3467" y="109599"/>
            <a:ext cx="2208981" cy="1655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6BA61-E0B5-3246-81A2-B04D4B0EDD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1857" y="2834076"/>
            <a:ext cx="355986" cy="353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E2E4C-01AF-7A43-8CB5-58FE65318F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01857" y="3535270"/>
            <a:ext cx="406279" cy="399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25703E-089F-E041-A6F9-E1605FFEC4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01857" y="4299045"/>
            <a:ext cx="401893" cy="389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7DEC40-A982-4D43-9824-314EFC67AA0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01858" y="4978278"/>
            <a:ext cx="450920" cy="550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A53CCB-5196-5641-9CCF-060C3B82787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01858" y="5708143"/>
            <a:ext cx="457410" cy="5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9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4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336" y="2419187"/>
            <a:ext cx="9383714" cy="36069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There are various different ways to say goodbye: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À bétôt			Goodbye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À bi				Goodbye (in response to à bétôt)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À tantôt			See you later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À la préchaine		Until next time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Bouonne niet			Good night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532" y="714375"/>
            <a:ext cx="55724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Arial" charset="0"/>
                <a:ea typeface="Arial" charset="0"/>
                <a:cs typeface="Arial" charset="0"/>
              </a:rPr>
              <a:t>À bétôt</a:t>
            </a:r>
          </a:p>
        </p:txBody>
      </p:sp>
      <p:pic>
        <p:nvPicPr>
          <p:cNvPr id="7" name="À bétô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3336" y="3012741"/>
            <a:ext cx="812800" cy="812800"/>
          </a:xfrm>
          <a:prstGeom prst="rect">
            <a:avLst/>
          </a:prstGeom>
        </p:spPr>
      </p:pic>
      <p:pic>
        <p:nvPicPr>
          <p:cNvPr id="8" name="À b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3336" y="3706666"/>
            <a:ext cx="812800" cy="812800"/>
          </a:xfrm>
          <a:prstGeom prst="rect">
            <a:avLst/>
          </a:prstGeom>
        </p:spPr>
      </p:pic>
      <p:pic>
        <p:nvPicPr>
          <p:cNvPr id="11" name="À tantôt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3336" y="4427359"/>
            <a:ext cx="812800" cy="812800"/>
          </a:xfrm>
          <a:prstGeom prst="rect">
            <a:avLst/>
          </a:prstGeom>
        </p:spPr>
      </p:pic>
      <p:pic>
        <p:nvPicPr>
          <p:cNvPr id="17" name="À la préchaine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3336" y="5213391"/>
            <a:ext cx="812800" cy="812800"/>
          </a:xfrm>
          <a:prstGeom prst="rect">
            <a:avLst/>
          </a:prstGeom>
        </p:spPr>
      </p:pic>
      <p:pic>
        <p:nvPicPr>
          <p:cNvPr id="19" name="Bouonne niet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3336" y="5979393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EF669-8021-B34D-94A6-A4B5A36DA0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3467" y="109599"/>
            <a:ext cx="2208981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04BC28-27C5-A047-9074-689441B84D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8956" y="937480"/>
            <a:ext cx="2838002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{F0175E75-D829-7E43-B056-F8D17EAC7734}tf10001061</Template>
  <TotalTime>7909</TotalTime>
  <Words>25</Words>
  <Application>Microsoft Macintosh PowerPoint</Application>
  <PresentationFormat>Widescreen</PresentationFormat>
  <Paragraphs>19</Paragraphs>
  <Slides>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Jèrriais</dc:title>
  <dc:creator>Microsoft Office User</dc:creator>
  <cp:lastModifiedBy>Microsoft Office User</cp:lastModifiedBy>
  <cp:revision>142</cp:revision>
  <dcterms:created xsi:type="dcterms:W3CDTF">2017-03-10T12:08:40Z</dcterms:created>
  <dcterms:modified xsi:type="dcterms:W3CDTF">2018-10-25T07:18:55Z</dcterms:modified>
</cp:coreProperties>
</file>