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96" r:id="rId2"/>
    <p:sldId id="297" r:id="rId3"/>
    <p:sldId id="295" r:id="rId4"/>
    <p:sldId id="293" r:id="rId5"/>
    <p:sldId id="286" r:id="rId6"/>
    <p:sldId id="287" r:id="rId7"/>
    <p:sldId id="289" r:id="rId8"/>
    <p:sldId id="290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/>
    <p:restoredTop sz="96018"/>
  </p:normalViewPr>
  <p:slideViewPr>
    <p:cSldViewPr>
      <p:cViewPr varScale="1">
        <p:scale>
          <a:sx n="113" d="100"/>
          <a:sy n="113" d="100"/>
        </p:scale>
        <p:origin x="2160" y="176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764AA-890C-4341-832F-F9E71AAE67C2}" type="datetimeFigureOut">
              <a:rPr lang="en-US" smtClean="0"/>
              <a:t>10/7/21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11809-1E3B-CA4B-ACEF-9161083E5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44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8BF59-C7E2-4787-A661-D9345C32D6BE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18FF-4CF0-4E85-A575-3D7F7EDD24D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8BF59-C7E2-4787-A661-D9345C32D6BE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18FF-4CF0-4E85-A575-3D7F7EDD24D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8BF59-C7E2-4787-A661-D9345C32D6BE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18FF-4CF0-4E85-A575-3D7F7EDD24D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8BF59-C7E2-4787-A661-D9345C32D6BE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18FF-4CF0-4E85-A575-3D7F7EDD24D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8BF59-C7E2-4787-A661-D9345C32D6BE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18FF-4CF0-4E85-A575-3D7F7EDD24D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8BF59-C7E2-4787-A661-D9345C32D6BE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18FF-4CF0-4E85-A575-3D7F7EDD24D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8BF59-C7E2-4787-A661-D9345C32D6BE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18FF-4CF0-4E85-A575-3D7F7EDD24D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8BF59-C7E2-4787-A661-D9345C32D6BE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18FF-4CF0-4E85-A575-3D7F7EDD24D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8BF59-C7E2-4787-A661-D9345C32D6BE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18FF-4CF0-4E85-A575-3D7F7EDD24D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8BF59-C7E2-4787-A661-D9345C32D6BE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18FF-4CF0-4E85-A575-3D7F7EDD24D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8BF59-C7E2-4787-A661-D9345C32D6BE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18FF-4CF0-4E85-A575-3D7F7EDD24D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8BF59-C7E2-4787-A661-D9345C32D6BE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F18FF-4CF0-4E85-A575-3D7F7EDD24D3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Les fêtes </a:t>
            </a:r>
            <a:br>
              <a:rPr lang="en-US" dirty="0">
                <a:latin typeface="Comic Sans MS" panose="030F0902030302020204" pitchFamily="66" charset="0"/>
              </a:rPr>
            </a:br>
            <a:r>
              <a:rPr lang="en-US" dirty="0" err="1">
                <a:latin typeface="Comic Sans MS" panose="030F0902030302020204" pitchFamily="66" charset="0"/>
              </a:rPr>
              <a:t>en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 err="1">
                <a:latin typeface="Comic Sans MS" panose="030F0902030302020204" pitchFamily="66" charset="0"/>
              </a:rPr>
              <a:t>Jèrri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 err="1">
                <a:latin typeface="Comic Sans MS" panose="030F0902030302020204" pitchFamily="66" charset="0"/>
              </a:rPr>
              <a:t>l’année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 err="1">
                <a:latin typeface="Comic Sans MS" panose="030F0902030302020204" pitchFamily="66" charset="0"/>
              </a:rPr>
              <a:t>pâssée</a:t>
            </a:r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ED37361D-9647-B148-AEF4-766A799F32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61048"/>
            <a:ext cx="8229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B01C2FF-AD36-D147-B1D0-C1043AC600C6}"/>
              </a:ext>
            </a:extLst>
          </p:cNvPr>
          <p:cNvSpPr txBox="1">
            <a:spLocks/>
          </p:cNvSpPr>
          <p:nvPr/>
        </p:nvSpPr>
        <p:spPr>
          <a:xfrm>
            <a:off x="683568" y="2492896"/>
            <a:ext cx="8155632" cy="733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omic Sans MS" panose="030F0902030302020204" pitchFamily="66" charset="0"/>
              </a:rPr>
              <a:t>L-O: to talk about last year’s celebrations using the past simple (or preterit)</a:t>
            </a:r>
          </a:p>
        </p:txBody>
      </p:sp>
    </p:spTree>
    <p:extLst>
      <p:ext uri="{BB962C8B-B14F-4D97-AF65-F5344CB8AC3E}">
        <p14:creationId xmlns:p14="http://schemas.microsoft.com/office/powerpoint/2010/main" val="28422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"/>
    </mc:Choice>
    <mc:Fallback xmlns="">
      <p:transition spd="slow" advTm="39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3528" y="-213267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Comic Sans MS" panose="030F0902030302020204" pitchFamily="66" charset="0"/>
              </a:rPr>
            </a:br>
            <a:r>
              <a:rPr lang="en-US" sz="3600" dirty="0" err="1">
                <a:latin typeface="Comic Sans MS" panose="030F0902030302020204" pitchFamily="66" charset="0"/>
              </a:rPr>
              <a:t>Tch’est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qu’est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l’nom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d’chutte</a:t>
            </a:r>
            <a:r>
              <a:rPr lang="en-US" sz="3600" dirty="0">
                <a:latin typeface="Comic Sans MS" panose="030F0902030302020204" pitchFamily="66" charset="0"/>
              </a:rPr>
              <a:t> fête? </a:t>
            </a:r>
            <a:br>
              <a:rPr lang="en-US" sz="3600" dirty="0">
                <a:latin typeface="Comic Sans MS" panose="030F0902030302020204" pitchFamily="66" charset="0"/>
              </a:rPr>
            </a:br>
            <a:r>
              <a:rPr lang="en-US" sz="3600" dirty="0" err="1">
                <a:latin typeface="Comic Sans MS" panose="030F0902030302020204" pitchFamily="66" charset="0"/>
              </a:rPr>
              <a:t>Quand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tchi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qué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ch</a:t>
            </a:r>
            <a:r>
              <a:rPr lang="en-US" sz="3600" dirty="0">
                <a:latin typeface="Comic Sans MS" panose="030F0902030302020204" pitchFamily="66" charset="0"/>
              </a:rPr>
              <a:t>’ ‘</a:t>
            </a:r>
            <a:r>
              <a:rPr lang="en-US" sz="3600" dirty="0" err="1">
                <a:latin typeface="Comic Sans MS" panose="030F0902030302020204" pitchFamily="66" charset="0"/>
              </a:rPr>
              <a:t>tait</a:t>
            </a:r>
            <a:r>
              <a:rPr lang="en-US" sz="3600" dirty="0">
                <a:latin typeface="Comic Sans MS" panose="030F0902030302020204" pitchFamily="66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5517"/>
            <a:ext cx="3121152" cy="234086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74261"/>
            <a:ext cx="3492500" cy="233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8978" y="1591850"/>
            <a:ext cx="4618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Comic Sans MS" charset="0"/>
                <a:ea typeface="Comic Sans MS" charset="0"/>
                <a:cs typeface="Comic Sans MS" charset="0"/>
              </a:rPr>
              <a:t>La </a:t>
            </a:r>
            <a:r>
              <a:rPr lang="en-US" sz="2400" u="sng" dirty="0" err="1">
                <a:latin typeface="Comic Sans MS" charset="0"/>
                <a:ea typeface="Comic Sans MS" charset="0"/>
                <a:cs typeface="Comic Sans MS" charset="0"/>
              </a:rPr>
              <a:t>batâle</a:t>
            </a:r>
            <a:r>
              <a:rPr lang="en-US" sz="2400" u="sng" dirty="0">
                <a:latin typeface="Comic Sans MS" charset="0"/>
                <a:ea typeface="Comic Sans MS" charset="0"/>
                <a:cs typeface="Comic Sans MS" charset="0"/>
              </a:rPr>
              <a:t> des </a:t>
            </a:r>
            <a:r>
              <a:rPr lang="en-US" sz="2400" u="sng" dirty="0" err="1">
                <a:latin typeface="Comic Sans MS" charset="0"/>
                <a:ea typeface="Comic Sans MS" charset="0"/>
                <a:cs typeface="Comic Sans MS" charset="0"/>
              </a:rPr>
              <a:t>flieurs</a:t>
            </a:r>
            <a:r>
              <a:rPr lang="en-US" sz="2400" u="sng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62839" y="4349558"/>
            <a:ext cx="4618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Comic Sans MS" charset="0"/>
                <a:ea typeface="Comic Sans MS" charset="0"/>
                <a:cs typeface="Comic Sans MS" charset="0"/>
              </a:rPr>
              <a:t>La </a:t>
            </a:r>
            <a:r>
              <a:rPr lang="en-US" sz="2400" u="sng" dirty="0" err="1">
                <a:latin typeface="Comic Sans MS" charset="0"/>
                <a:ea typeface="Comic Sans MS" charset="0"/>
                <a:cs typeface="Comic Sans MS" charset="0"/>
              </a:rPr>
              <a:t>montréthie</a:t>
            </a:r>
            <a:r>
              <a:rPr lang="en-US" sz="2400" u="sng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u="sng" dirty="0" err="1">
                <a:latin typeface="Comic Sans MS" charset="0"/>
                <a:ea typeface="Comic Sans MS" charset="0"/>
                <a:cs typeface="Comic Sans MS" charset="0"/>
              </a:rPr>
              <a:t>d’avions</a:t>
            </a:r>
            <a:endParaRPr lang="en-US" sz="2400" u="sng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8978" y="2194326"/>
            <a:ext cx="375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Ch’ ‘</a:t>
            </a:r>
            <a:r>
              <a:rPr lang="en-US" sz="2400" dirty="0" err="1">
                <a:latin typeface="Comic Sans MS" panose="030F0902030302020204" pitchFamily="66" charset="0"/>
              </a:rPr>
              <a:t>tait</a:t>
            </a:r>
            <a:r>
              <a:rPr lang="en-US" sz="2400" dirty="0">
                <a:latin typeface="Comic Sans MS" panose="030F0902030302020204" pitchFamily="66" charset="0"/>
              </a:rPr>
              <a:t> l’ 9 et 10 </a:t>
            </a:r>
            <a:r>
              <a:rPr lang="en-US" sz="2400" dirty="0" err="1">
                <a:latin typeface="Comic Sans MS" panose="030F0902030302020204" pitchFamily="66" charset="0"/>
              </a:rPr>
              <a:t>d’Août</a:t>
            </a:r>
            <a:r>
              <a:rPr lang="en-US" sz="2400" dirty="0">
                <a:latin typeface="Comic Sans MS" panose="030F0902030302020204" pitchFamily="66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73170" y="4921413"/>
            <a:ext cx="4413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Ch’ ‘</a:t>
            </a:r>
            <a:r>
              <a:rPr lang="en-US" sz="2400" dirty="0" err="1">
                <a:latin typeface="Comic Sans MS" panose="030F0902030302020204" pitchFamily="66" charset="0"/>
              </a:rPr>
              <a:t>tait</a:t>
            </a:r>
            <a:r>
              <a:rPr lang="en-US" sz="2400" dirty="0">
                <a:latin typeface="Comic Sans MS" panose="030F0902030302020204" pitchFamily="66" charset="0"/>
              </a:rPr>
              <a:t> l’ 13 </a:t>
            </a:r>
            <a:r>
              <a:rPr lang="en-US" sz="2400" dirty="0" err="1">
                <a:latin typeface="Comic Sans MS" panose="030F0902030302020204" pitchFamily="66" charset="0"/>
              </a:rPr>
              <a:t>dé</a:t>
            </a:r>
            <a:r>
              <a:rPr lang="en-US" sz="2400" dirty="0">
                <a:latin typeface="Comic Sans MS" panose="030F0902030302020204" pitchFamily="66" charset="0"/>
              </a:rPr>
              <a:t> </a:t>
            </a:r>
            <a:r>
              <a:rPr lang="en-US" sz="2400" dirty="0" err="1">
                <a:latin typeface="Comic Sans MS" panose="030F0902030302020204" pitchFamily="66" charset="0"/>
              </a:rPr>
              <a:t>Septembre</a:t>
            </a:r>
            <a:r>
              <a:rPr lang="en-US" sz="2400" dirty="0"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B0ED9777-32DE-1F4C-8AA3-44D59B434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72789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629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34"/>
    </mc:Choice>
    <mc:Fallback xmlns="">
      <p:transition spd="slow" advTm="19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24744"/>
            <a:ext cx="3802781" cy="5378993"/>
          </a:xfrm>
        </p:spPr>
      </p:pic>
      <p:sp>
        <p:nvSpPr>
          <p:cNvPr id="3" name="TextBox 2"/>
          <p:cNvSpPr txBox="1"/>
          <p:nvPr/>
        </p:nvSpPr>
        <p:spPr>
          <a:xfrm>
            <a:off x="251520" y="5877272"/>
            <a:ext cx="6034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>
                <a:latin typeface="Comic Sans MS" panose="030F0902030302020204" pitchFamily="66" charset="0"/>
              </a:rPr>
              <a:t>Ch’ ‘</a:t>
            </a:r>
            <a:r>
              <a:rPr lang="en-US" sz="2400" dirty="0" err="1">
                <a:latin typeface="Comic Sans MS" panose="030F0902030302020204" pitchFamily="66" charset="0"/>
              </a:rPr>
              <a:t>tait</a:t>
            </a:r>
            <a:r>
              <a:rPr lang="en-US" sz="2400" dirty="0">
                <a:latin typeface="Comic Sans MS" panose="030F0902030302020204" pitchFamily="66" charset="0"/>
              </a:rPr>
              <a:t> l’ 20 et 21 </a:t>
            </a:r>
            <a:r>
              <a:rPr lang="en-US" sz="2400" dirty="0" err="1">
                <a:latin typeface="Comic Sans MS" panose="030F0902030302020204" pitchFamily="66" charset="0"/>
              </a:rPr>
              <a:t>d’Octobre</a:t>
            </a:r>
            <a:endParaRPr lang="en-US" sz="2400" dirty="0">
              <a:latin typeface="Comic Sans MS" panose="030F0902030302020204" pitchFamily="66" charset="0"/>
            </a:endParaRPr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C146E441-0960-7F4E-9DE9-8EEB70D81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69834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2AC75F71-8E39-7942-935C-6DCBBF16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18256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Comic Sans MS" panose="030F0902030302020204" pitchFamily="66" charset="0"/>
              </a:rPr>
            </a:br>
            <a:r>
              <a:rPr lang="en-US" sz="3600" dirty="0" err="1">
                <a:latin typeface="Comic Sans MS" panose="030F0902030302020204" pitchFamily="66" charset="0"/>
              </a:rPr>
              <a:t>Tch’est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qu’est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l’nom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d’chutte</a:t>
            </a:r>
            <a:r>
              <a:rPr lang="en-US" sz="3600" dirty="0">
                <a:latin typeface="Comic Sans MS" panose="030F0902030302020204" pitchFamily="66" charset="0"/>
              </a:rPr>
              <a:t> fête? </a:t>
            </a:r>
            <a:br>
              <a:rPr lang="en-US" sz="3600" dirty="0">
                <a:latin typeface="Comic Sans MS" panose="030F0902030302020204" pitchFamily="66" charset="0"/>
              </a:rPr>
            </a:br>
            <a:r>
              <a:rPr lang="en-US" sz="3600" dirty="0" err="1">
                <a:latin typeface="Comic Sans MS" panose="030F0902030302020204" pitchFamily="66" charset="0"/>
              </a:rPr>
              <a:t>Quand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tchi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qué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ch</a:t>
            </a:r>
            <a:r>
              <a:rPr lang="en-US" sz="3600" dirty="0">
                <a:latin typeface="Comic Sans MS" panose="030F0902030302020204" pitchFamily="66" charset="0"/>
              </a:rPr>
              <a:t>’ ‘</a:t>
            </a:r>
            <a:r>
              <a:rPr lang="en-US" sz="3600" dirty="0" err="1">
                <a:latin typeface="Comic Sans MS" panose="030F0902030302020204" pitchFamily="66" charset="0"/>
              </a:rPr>
              <a:t>tait</a:t>
            </a:r>
            <a:r>
              <a:rPr lang="en-US" sz="3600" dirty="0">
                <a:latin typeface="Comic Sans MS" panose="030F0902030302020204" pitchFamily="66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043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1"/>
    </mc:Choice>
    <mc:Fallback xmlns="">
      <p:transition spd="slow" advTm="8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196" y="1417638"/>
            <a:ext cx="3616736" cy="5113744"/>
          </a:xfrm>
        </p:spPr>
      </p:pic>
      <p:sp>
        <p:nvSpPr>
          <p:cNvPr id="5" name="TextBox 4"/>
          <p:cNvSpPr txBox="1"/>
          <p:nvPr/>
        </p:nvSpPr>
        <p:spPr>
          <a:xfrm>
            <a:off x="116504" y="5877272"/>
            <a:ext cx="626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Comic Sans MS" panose="030F0902030302020204" pitchFamily="66" charset="0"/>
              </a:rPr>
              <a:t>La </a:t>
            </a:r>
            <a:r>
              <a:rPr lang="en-US" sz="2400" u="sng" dirty="0" err="1">
                <a:latin typeface="Comic Sans MS" panose="030F0902030302020204" pitchFamily="66" charset="0"/>
              </a:rPr>
              <a:t>fais’sie</a:t>
            </a:r>
            <a:r>
              <a:rPr lang="en-US" sz="2400" u="sng" dirty="0">
                <a:latin typeface="Comic Sans MS" panose="030F0902030302020204" pitchFamily="66" charset="0"/>
              </a:rPr>
              <a:t> </a:t>
            </a:r>
            <a:r>
              <a:rPr lang="en-US" sz="2400" u="sng" dirty="0" err="1">
                <a:latin typeface="Comic Sans MS" panose="030F0902030302020204" pitchFamily="66" charset="0"/>
              </a:rPr>
              <a:t>d’nièr</a:t>
            </a:r>
            <a:r>
              <a:rPr lang="en-US" sz="2400" u="sng" dirty="0">
                <a:latin typeface="Comic Sans MS" panose="030F0902030302020204" pitchFamily="66" charset="0"/>
              </a:rPr>
              <a:t> </a:t>
            </a:r>
            <a:r>
              <a:rPr lang="en-US" sz="2400" u="sng" dirty="0" err="1">
                <a:latin typeface="Comic Sans MS" panose="030F0902030302020204" pitchFamily="66" charset="0"/>
              </a:rPr>
              <a:t>beurre</a:t>
            </a:r>
            <a:endParaRPr lang="en-US" sz="2400" u="sng" dirty="0">
              <a:latin typeface="Comic Sans MS" panose="030F0902030302020204" pitchFamily="66" charset="0"/>
            </a:endParaRPr>
          </a:p>
          <a:p>
            <a:r>
              <a:rPr lang="en-US" sz="2400" dirty="0">
                <a:latin typeface="Comic Sans MS" panose="030F0902030302020204" pitchFamily="66" charset="0"/>
              </a:rPr>
              <a:t>Ch’ ‘</a:t>
            </a:r>
            <a:r>
              <a:rPr lang="en-US" sz="2400" dirty="0" err="1">
                <a:latin typeface="Comic Sans MS" panose="030F0902030302020204" pitchFamily="66" charset="0"/>
              </a:rPr>
              <a:t>tait</a:t>
            </a:r>
            <a:r>
              <a:rPr lang="en-US" sz="2400" dirty="0">
                <a:latin typeface="Comic Sans MS" panose="030F0902030302020204" pitchFamily="66" charset="0"/>
              </a:rPr>
              <a:t> l’ 27 et 28 </a:t>
            </a:r>
            <a:r>
              <a:rPr lang="en-US" sz="2400" dirty="0" err="1">
                <a:latin typeface="Comic Sans MS" panose="030F0902030302020204" pitchFamily="66" charset="0"/>
              </a:rPr>
              <a:t>d’Octobre</a:t>
            </a:r>
            <a:endParaRPr lang="en-US" sz="2400" dirty="0">
              <a:latin typeface="Comic Sans MS" panose="030F0902030302020204" pitchFamily="66" charset="0"/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67C7F8D4-CF88-D145-B854-99C9AB3E1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496" y="5953425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4577873E-8C1A-D540-95D6-A884F84F3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Comic Sans MS" panose="030F0902030302020204" pitchFamily="66" charset="0"/>
              </a:rPr>
            </a:br>
            <a:r>
              <a:rPr lang="en-US" sz="3600" dirty="0" err="1">
                <a:latin typeface="Comic Sans MS" panose="030F0902030302020204" pitchFamily="66" charset="0"/>
              </a:rPr>
              <a:t>Tch’est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qu’est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l’nom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d’chutte</a:t>
            </a:r>
            <a:r>
              <a:rPr lang="en-US" sz="3600" dirty="0">
                <a:latin typeface="Comic Sans MS" panose="030F0902030302020204" pitchFamily="66" charset="0"/>
              </a:rPr>
              <a:t> fête? </a:t>
            </a:r>
            <a:br>
              <a:rPr lang="en-US" sz="3600" dirty="0">
                <a:latin typeface="Comic Sans MS" panose="030F0902030302020204" pitchFamily="66" charset="0"/>
              </a:rPr>
            </a:br>
            <a:r>
              <a:rPr lang="en-US" sz="3600" dirty="0" err="1">
                <a:latin typeface="Comic Sans MS" panose="030F0902030302020204" pitchFamily="66" charset="0"/>
              </a:rPr>
              <a:t>Quand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tchi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qué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ch</a:t>
            </a:r>
            <a:r>
              <a:rPr lang="en-US" sz="3600" dirty="0">
                <a:latin typeface="Comic Sans MS" panose="030F0902030302020204" pitchFamily="66" charset="0"/>
              </a:rPr>
              <a:t>’ ‘</a:t>
            </a:r>
            <a:r>
              <a:rPr lang="en-US" sz="3600" dirty="0" err="1">
                <a:latin typeface="Comic Sans MS" panose="030F0902030302020204" pitchFamily="66" charset="0"/>
              </a:rPr>
              <a:t>tait</a:t>
            </a:r>
            <a:r>
              <a:rPr lang="en-US" sz="3600" dirty="0">
                <a:latin typeface="Comic Sans MS" panose="030F0902030302020204" pitchFamily="66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36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7"/>
    </mc:Choice>
    <mc:Fallback xmlns="">
      <p:transition spd="slow" advTm="7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86804"/>
            <a:ext cx="3536156" cy="4739178"/>
          </a:xfrm>
        </p:spPr>
      </p:pic>
      <p:sp>
        <p:nvSpPr>
          <p:cNvPr id="3" name="TextBox 2"/>
          <p:cNvSpPr txBox="1"/>
          <p:nvPr/>
        </p:nvSpPr>
        <p:spPr>
          <a:xfrm>
            <a:off x="103955" y="5906867"/>
            <a:ext cx="4618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Comic Sans MS" charset="0"/>
                <a:ea typeface="Comic Sans MS" charset="0"/>
                <a:cs typeface="Comic Sans MS" charset="0"/>
              </a:rPr>
              <a:t>La </a:t>
            </a:r>
            <a:r>
              <a:rPr lang="en-US" sz="2400" u="sng" dirty="0" err="1">
                <a:latin typeface="Comic Sans MS" charset="0"/>
                <a:ea typeface="Comic Sans MS" charset="0"/>
                <a:cs typeface="Comic Sans MS" charset="0"/>
              </a:rPr>
              <a:t>séthée</a:t>
            </a:r>
            <a:r>
              <a:rPr lang="en-US" sz="2400" u="sng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u="sng" dirty="0" err="1">
                <a:latin typeface="Comic Sans MS" charset="0"/>
                <a:ea typeface="Comic Sans MS" charset="0"/>
                <a:cs typeface="Comic Sans MS" charset="0"/>
              </a:rPr>
              <a:t>ès</a:t>
            </a:r>
            <a:r>
              <a:rPr lang="en-US" sz="2400" u="sng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u="sng" dirty="0" err="1">
                <a:latin typeface="Comic Sans MS" charset="0"/>
                <a:ea typeface="Comic Sans MS" charset="0"/>
                <a:cs typeface="Comic Sans MS" charset="0"/>
              </a:rPr>
              <a:t>chorchièrs</a:t>
            </a:r>
            <a:endParaRPr lang="en-US" sz="2400" u="sng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955" y="6341480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Ch’ ‘</a:t>
            </a:r>
            <a:r>
              <a:rPr lang="en-US" sz="2400" dirty="0" err="1">
                <a:latin typeface="Comic Sans MS" panose="030F0902030302020204" pitchFamily="66" charset="0"/>
              </a:rPr>
              <a:t>tait</a:t>
            </a:r>
            <a:r>
              <a:rPr lang="en-US" sz="2400" dirty="0">
                <a:latin typeface="Comic Sans MS" panose="030F0902030302020204" pitchFamily="66" charset="0"/>
              </a:rPr>
              <a:t> l’ 31 </a:t>
            </a:r>
            <a:r>
              <a:rPr lang="en-US" sz="2400" dirty="0" err="1">
                <a:latin typeface="Comic Sans MS" panose="030F0902030302020204" pitchFamily="66" charset="0"/>
              </a:rPr>
              <a:t>d’Octobre</a:t>
            </a:r>
            <a:r>
              <a:rPr lang="en-US" sz="2400" dirty="0"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11740F44-F893-3640-9277-F81A5663F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10313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93ED2FA9-50E9-D449-8943-B6B5F159A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85813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Comic Sans MS" panose="030F0902030302020204" pitchFamily="66" charset="0"/>
              </a:rPr>
            </a:br>
            <a:r>
              <a:rPr lang="en-US" sz="3600" dirty="0" err="1">
                <a:latin typeface="Comic Sans MS" panose="030F0902030302020204" pitchFamily="66" charset="0"/>
              </a:rPr>
              <a:t>Tch’est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qu’est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l’nom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d’chutte</a:t>
            </a:r>
            <a:r>
              <a:rPr lang="en-US" sz="3600" dirty="0">
                <a:latin typeface="Comic Sans MS" panose="030F0902030302020204" pitchFamily="66" charset="0"/>
              </a:rPr>
              <a:t> fête? </a:t>
            </a:r>
            <a:br>
              <a:rPr lang="en-US" sz="3600" dirty="0">
                <a:latin typeface="Comic Sans MS" panose="030F0902030302020204" pitchFamily="66" charset="0"/>
              </a:rPr>
            </a:br>
            <a:r>
              <a:rPr lang="en-US" sz="3600" dirty="0" err="1">
                <a:latin typeface="Comic Sans MS" panose="030F0902030302020204" pitchFamily="66" charset="0"/>
              </a:rPr>
              <a:t>Quand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tchi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qué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ch</a:t>
            </a:r>
            <a:r>
              <a:rPr lang="en-US" sz="3600" dirty="0">
                <a:latin typeface="Comic Sans MS" panose="030F0902030302020204" pitchFamily="66" charset="0"/>
              </a:rPr>
              <a:t>’ ‘</a:t>
            </a:r>
            <a:r>
              <a:rPr lang="en-US" sz="3600" dirty="0" err="1">
                <a:latin typeface="Comic Sans MS" panose="030F0902030302020204" pitchFamily="66" charset="0"/>
              </a:rPr>
              <a:t>tait</a:t>
            </a:r>
            <a:r>
              <a:rPr lang="en-US" sz="3600" dirty="0">
                <a:latin typeface="Comic Sans MS" panose="030F0902030302020204" pitchFamily="66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4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0"/>
    </mc:Choice>
    <mc:Fallback xmlns="">
      <p:transition spd="slow" advTm="7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42" y="1600200"/>
            <a:ext cx="3199715" cy="4525963"/>
          </a:xfrm>
        </p:spPr>
      </p:pic>
      <p:sp>
        <p:nvSpPr>
          <p:cNvPr id="4" name="TextBox 3"/>
          <p:cNvSpPr txBox="1"/>
          <p:nvPr/>
        </p:nvSpPr>
        <p:spPr>
          <a:xfrm>
            <a:off x="218032" y="6298750"/>
            <a:ext cx="6355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Ch’ ‘</a:t>
            </a:r>
            <a:r>
              <a:rPr lang="en-US" sz="2400" dirty="0" err="1">
                <a:latin typeface="Comic Sans MS" panose="030F0902030302020204" pitchFamily="66" charset="0"/>
              </a:rPr>
              <a:t>tait</a:t>
            </a:r>
            <a:r>
              <a:rPr lang="en-US" sz="2400" dirty="0">
                <a:latin typeface="Comic Sans MS" panose="030F0902030302020204" pitchFamily="66" charset="0"/>
              </a:rPr>
              <a:t> l’ 25 </a:t>
            </a:r>
            <a:r>
              <a:rPr lang="en-US" sz="2400" dirty="0" err="1">
                <a:latin typeface="Comic Sans MS" panose="030F0902030302020204" pitchFamily="66" charset="0"/>
              </a:rPr>
              <a:t>dé</a:t>
            </a:r>
            <a:r>
              <a:rPr lang="en-US" sz="2400" dirty="0">
                <a:latin typeface="Comic Sans MS" panose="030F0902030302020204" pitchFamily="66" charset="0"/>
              </a:rPr>
              <a:t> </a:t>
            </a:r>
            <a:r>
              <a:rPr lang="en-US" sz="2400" dirty="0" err="1">
                <a:latin typeface="Comic Sans MS" panose="030F0902030302020204" pitchFamily="66" charset="0"/>
              </a:rPr>
              <a:t>Dézembre</a:t>
            </a:r>
            <a:endParaRPr lang="en-US" sz="2400" dirty="0">
              <a:latin typeface="Comic Sans MS" panose="030F0902030302020204" pitchFamily="66" charset="0"/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A6B22C3E-BC71-6449-8129-2C703D8D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749" y="5998415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70EE205D-4DD2-C749-B7CC-65B1D68E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0" y="-198054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Comic Sans MS" panose="030F0902030302020204" pitchFamily="66" charset="0"/>
              </a:rPr>
            </a:br>
            <a:r>
              <a:rPr lang="en-US" sz="3600" dirty="0" err="1">
                <a:latin typeface="Comic Sans MS" panose="030F0902030302020204" pitchFamily="66" charset="0"/>
              </a:rPr>
              <a:t>Tch’est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qu’est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l’nom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d’chutte</a:t>
            </a:r>
            <a:r>
              <a:rPr lang="en-US" sz="3600" dirty="0">
                <a:latin typeface="Comic Sans MS" panose="030F0902030302020204" pitchFamily="66" charset="0"/>
              </a:rPr>
              <a:t> fête? </a:t>
            </a:r>
            <a:br>
              <a:rPr lang="en-US" sz="3600" dirty="0">
                <a:latin typeface="Comic Sans MS" panose="030F0902030302020204" pitchFamily="66" charset="0"/>
              </a:rPr>
            </a:br>
            <a:r>
              <a:rPr lang="en-US" sz="3600" dirty="0" err="1">
                <a:latin typeface="Comic Sans MS" panose="030F0902030302020204" pitchFamily="66" charset="0"/>
              </a:rPr>
              <a:t>Quand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tchi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qué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ch</a:t>
            </a:r>
            <a:r>
              <a:rPr lang="en-US" sz="3600" dirty="0">
                <a:latin typeface="Comic Sans MS" panose="030F0902030302020204" pitchFamily="66" charset="0"/>
              </a:rPr>
              <a:t>’ ‘</a:t>
            </a:r>
            <a:r>
              <a:rPr lang="en-US" sz="3600" dirty="0" err="1">
                <a:latin typeface="Comic Sans MS" panose="030F0902030302020204" pitchFamily="66" charset="0"/>
              </a:rPr>
              <a:t>tait</a:t>
            </a:r>
            <a:r>
              <a:rPr lang="en-US" sz="3600" dirty="0">
                <a:latin typeface="Comic Sans MS" panose="030F0902030302020204" pitchFamily="66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458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5"/>
    </mc:Choice>
    <mc:Fallback xmlns="">
      <p:transition spd="slow" advTm="7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417638"/>
            <a:ext cx="3199715" cy="4525963"/>
          </a:xfrm>
        </p:spPr>
      </p:pic>
      <p:sp>
        <p:nvSpPr>
          <p:cNvPr id="4" name="TextBox 3"/>
          <p:cNvSpPr txBox="1"/>
          <p:nvPr/>
        </p:nvSpPr>
        <p:spPr>
          <a:xfrm>
            <a:off x="251520" y="6126163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Comic Sans MS" panose="030F0902030302020204" pitchFamily="66" charset="0"/>
              </a:rPr>
              <a:t>La Saint </a:t>
            </a:r>
            <a:r>
              <a:rPr lang="en-US" sz="2400" u="sng" dirty="0" err="1">
                <a:latin typeface="Comic Sans MS" panose="030F0902030302020204" pitchFamily="66" charset="0"/>
              </a:rPr>
              <a:t>Valentîn</a:t>
            </a:r>
            <a:r>
              <a:rPr lang="en-US" sz="2400" dirty="0">
                <a:latin typeface="Comic Sans MS" panose="030F0902030302020204" pitchFamily="66" charset="0"/>
              </a:rPr>
              <a:t>. Ch’ ‘</a:t>
            </a:r>
            <a:r>
              <a:rPr lang="en-US" sz="2400" dirty="0" err="1">
                <a:latin typeface="Comic Sans MS" panose="030F0902030302020204" pitchFamily="66" charset="0"/>
              </a:rPr>
              <a:t>tait</a:t>
            </a:r>
            <a:r>
              <a:rPr lang="en-US" sz="2400" dirty="0">
                <a:latin typeface="Comic Sans MS" panose="030F0902030302020204" pitchFamily="66" charset="0"/>
              </a:rPr>
              <a:t> l’ 14 </a:t>
            </a:r>
            <a:r>
              <a:rPr lang="en-US" sz="2400" dirty="0" err="1">
                <a:latin typeface="Comic Sans MS" panose="030F0902030302020204" pitchFamily="66" charset="0"/>
              </a:rPr>
              <a:t>dé</a:t>
            </a:r>
            <a:r>
              <a:rPr lang="en-US" sz="2400" dirty="0">
                <a:latin typeface="Comic Sans MS" panose="030F0902030302020204" pitchFamily="66" charset="0"/>
              </a:rPr>
              <a:t> </a:t>
            </a:r>
            <a:r>
              <a:rPr lang="en-US" sz="2400" dirty="0" err="1">
                <a:latin typeface="Comic Sans MS" panose="030F0902030302020204" pitchFamily="66" charset="0"/>
              </a:rPr>
              <a:t>Févri</a:t>
            </a:r>
            <a:r>
              <a:rPr lang="en-US" sz="2400" dirty="0"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A121C2CA-977B-9949-A87F-A4EE54ADF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217" y="5975995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18AA21E0-E050-6449-94FF-4C82061B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97" y="-228601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Comic Sans MS" panose="030F0902030302020204" pitchFamily="66" charset="0"/>
              </a:rPr>
            </a:br>
            <a:r>
              <a:rPr lang="en-US" sz="3600" dirty="0" err="1">
                <a:latin typeface="Comic Sans MS" panose="030F0902030302020204" pitchFamily="66" charset="0"/>
              </a:rPr>
              <a:t>Tch’est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qu’est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l’nom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d’chutte</a:t>
            </a:r>
            <a:r>
              <a:rPr lang="en-US" sz="3600" dirty="0">
                <a:latin typeface="Comic Sans MS" panose="030F0902030302020204" pitchFamily="66" charset="0"/>
              </a:rPr>
              <a:t> fête? </a:t>
            </a:r>
            <a:br>
              <a:rPr lang="en-US" sz="3600" dirty="0">
                <a:latin typeface="Comic Sans MS" panose="030F0902030302020204" pitchFamily="66" charset="0"/>
              </a:rPr>
            </a:br>
            <a:r>
              <a:rPr lang="en-US" sz="3600" dirty="0" err="1">
                <a:latin typeface="Comic Sans MS" panose="030F0902030302020204" pitchFamily="66" charset="0"/>
              </a:rPr>
              <a:t>Quand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tchi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qué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ch</a:t>
            </a:r>
            <a:r>
              <a:rPr lang="en-US" sz="3600" dirty="0">
                <a:latin typeface="Comic Sans MS" panose="030F0902030302020204" pitchFamily="66" charset="0"/>
              </a:rPr>
              <a:t>’ ‘</a:t>
            </a:r>
            <a:r>
              <a:rPr lang="en-US" sz="3600" dirty="0" err="1">
                <a:latin typeface="Comic Sans MS" panose="030F0902030302020204" pitchFamily="66" charset="0"/>
              </a:rPr>
              <a:t>tait</a:t>
            </a:r>
            <a:r>
              <a:rPr lang="en-US" sz="3600" dirty="0">
                <a:latin typeface="Comic Sans MS" panose="030F0902030302020204" pitchFamily="66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075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2"/>
    </mc:Choice>
    <mc:Fallback xmlns="">
      <p:transition spd="slow" advTm="10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3384376" cy="21152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4" y="4077072"/>
            <a:ext cx="3810000" cy="213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9014" y="1623227"/>
            <a:ext cx="4618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>
                <a:latin typeface="Comic Sans MS" charset="0"/>
                <a:ea typeface="Comic Sans MS" charset="0"/>
                <a:cs typeface="Comic Sans MS" charset="0"/>
              </a:rPr>
              <a:t>Pâques</a:t>
            </a:r>
            <a:endParaRPr lang="en-US" sz="2400" u="sng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0871" y="4149080"/>
            <a:ext cx="4618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>
                <a:latin typeface="Comic Sans MS" charset="0"/>
                <a:ea typeface="Comic Sans MS" charset="0"/>
                <a:cs typeface="Comic Sans MS" charset="0"/>
              </a:rPr>
              <a:t>Lé</a:t>
            </a:r>
            <a:r>
              <a:rPr lang="en-US" sz="2400" u="sng" dirty="0">
                <a:latin typeface="Comic Sans MS" charset="0"/>
                <a:ea typeface="Comic Sans MS" charset="0"/>
                <a:cs typeface="Comic Sans MS" charset="0"/>
              </a:rPr>
              <a:t> Jour </a:t>
            </a:r>
            <a:r>
              <a:rPr lang="en-US" sz="2400" u="sng" dirty="0" err="1">
                <a:latin typeface="Comic Sans MS" charset="0"/>
                <a:ea typeface="Comic Sans MS" charset="0"/>
                <a:cs typeface="Comic Sans MS" charset="0"/>
              </a:rPr>
              <a:t>d’la</a:t>
            </a:r>
            <a:r>
              <a:rPr lang="en-US" sz="2400" u="sng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u="sng" dirty="0" err="1">
                <a:latin typeface="Comic Sans MS" charset="0"/>
                <a:ea typeface="Comic Sans MS" charset="0"/>
                <a:cs typeface="Comic Sans MS" charset="0"/>
              </a:rPr>
              <a:t>libéthâtion</a:t>
            </a:r>
            <a:endParaRPr lang="en-US" sz="2400" u="sng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87139" y="2141148"/>
            <a:ext cx="4157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omic Sans MS" panose="030F0902030302020204" pitchFamily="66" charset="0"/>
              </a:rPr>
              <a:t>Ch’na</a:t>
            </a:r>
            <a:r>
              <a:rPr lang="en-US" sz="2400" dirty="0">
                <a:latin typeface="Comic Sans MS" panose="030F0902030302020204" pitchFamily="66" charset="0"/>
              </a:rPr>
              <a:t> </a:t>
            </a:r>
            <a:r>
              <a:rPr lang="en-US" sz="2400" dirty="0" err="1">
                <a:latin typeface="Comic Sans MS" panose="030F0902030302020204" pitchFamily="66" charset="0"/>
              </a:rPr>
              <a:t>s’sa</a:t>
            </a:r>
            <a:r>
              <a:rPr lang="en-US" sz="2400" dirty="0">
                <a:latin typeface="Comic Sans MS" panose="030F0902030302020204" pitchFamily="66" charset="0"/>
              </a:rPr>
              <a:t> </a:t>
            </a:r>
            <a:r>
              <a:rPr lang="en-US" sz="2400" u="sng" dirty="0">
                <a:latin typeface="Comic Sans MS" panose="030F0902030302020204" pitchFamily="66" charset="0"/>
              </a:rPr>
              <a:t>l’ 12 </a:t>
            </a:r>
            <a:r>
              <a:rPr lang="en-US" sz="2400" u="sng" dirty="0" err="1">
                <a:latin typeface="Comic Sans MS" panose="030F0902030302020204" pitchFamily="66" charset="0"/>
              </a:rPr>
              <a:t>d’Avri</a:t>
            </a:r>
            <a:r>
              <a:rPr lang="en-US" sz="2400" u="sng" dirty="0">
                <a:latin typeface="Comic Sans MS" panose="030F0902030302020204" pitchFamily="66" charset="0"/>
              </a:rPr>
              <a:t> 2020.</a:t>
            </a:r>
            <a:endParaRPr lang="en-US" sz="2400" dirty="0">
              <a:latin typeface="Comic Sans MS" panose="030F09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9014" y="4610745"/>
            <a:ext cx="4507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omic Sans MS" panose="030F0902030302020204" pitchFamily="66" charset="0"/>
              </a:rPr>
              <a:t>Ch’na</a:t>
            </a:r>
            <a:r>
              <a:rPr lang="en-US" sz="2400" dirty="0">
                <a:latin typeface="Comic Sans MS" panose="030F0902030302020204" pitchFamily="66" charset="0"/>
              </a:rPr>
              <a:t> </a:t>
            </a:r>
            <a:r>
              <a:rPr lang="en-US" sz="2400" dirty="0" err="1">
                <a:latin typeface="Comic Sans MS" panose="030F0902030302020204" pitchFamily="66" charset="0"/>
              </a:rPr>
              <a:t>s’sa</a:t>
            </a:r>
            <a:r>
              <a:rPr lang="en-US" sz="2400" dirty="0">
                <a:latin typeface="Comic Sans MS" panose="030F0902030302020204" pitchFamily="66" charset="0"/>
              </a:rPr>
              <a:t> l’ 9 </a:t>
            </a:r>
            <a:r>
              <a:rPr lang="en-US" sz="2400" dirty="0" err="1">
                <a:latin typeface="Comic Sans MS" panose="030F0902030302020204" pitchFamily="66" charset="0"/>
              </a:rPr>
              <a:t>dé</a:t>
            </a:r>
            <a:r>
              <a:rPr lang="en-US" sz="2400" dirty="0">
                <a:latin typeface="Comic Sans MS" panose="030F0902030302020204" pitchFamily="66" charset="0"/>
              </a:rPr>
              <a:t> Mai 2020.</a:t>
            </a: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BA056C3C-EC69-1E40-B538-2311498AC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266" y="5912933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0CBFF984-0AC8-D84F-8809-72E4005EF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64" y="-199524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Comic Sans MS" panose="030F0902030302020204" pitchFamily="66" charset="0"/>
              </a:rPr>
            </a:br>
            <a:r>
              <a:rPr lang="en-US" sz="3600" dirty="0" err="1">
                <a:latin typeface="Comic Sans MS" panose="030F0902030302020204" pitchFamily="66" charset="0"/>
              </a:rPr>
              <a:t>Tch’est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qu’est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l’nom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d’chutte</a:t>
            </a:r>
            <a:r>
              <a:rPr lang="en-US" sz="3600" dirty="0">
                <a:latin typeface="Comic Sans MS" panose="030F0902030302020204" pitchFamily="66" charset="0"/>
              </a:rPr>
              <a:t> fête? </a:t>
            </a:r>
            <a:br>
              <a:rPr lang="en-US" sz="3600" dirty="0">
                <a:latin typeface="Comic Sans MS" panose="030F0902030302020204" pitchFamily="66" charset="0"/>
              </a:rPr>
            </a:br>
            <a:r>
              <a:rPr lang="en-US" sz="3600" dirty="0" err="1">
                <a:latin typeface="Comic Sans MS" panose="030F0902030302020204" pitchFamily="66" charset="0"/>
              </a:rPr>
              <a:t>Quand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tchi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qué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ch’na</a:t>
            </a:r>
            <a:r>
              <a:rPr lang="en-US" sz="3600" dirty="0">
                <a:latin typeface="Comic Sans MS" panose="030F0902030302020204" pitchFamily="66" charset="0"/>
              </a:rPr>
              <a:t> </a:t>
            </a:r>
            <a:r>
              <a:rPr lang="en-US" sz="3600" dirty="0" err="1">
                <a:latin typeface="Comic Sans MS" panose="030F0902030302020204" pitchFamily="66" charset="0"/>
              </a:rPr>
              <a:t>s’sa</a:t>
            </a:r>
            <a:r>
              <a:rPr lang="en-US" sz="3600" dirty="0">
                <a:latin typeface="Comic Sans MS" panose="030F0902030302020204" pitchFamily="66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616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8|2.4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|2.8|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DE831AAB-DD7C-D74E-8B28-5A1F6CD49768}" vid="{9CB8103C-0FDA-3D40-8579-3082B0237F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243</Words>
  <Application>Microsoft Macintosh PowerPoint</Application>
  <PresentationFormat>On-screen Show (4:3)</PresentationFormat>
  <Paragraphs>25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Comic Sans MS</vt:lpstr>
      <vt:lpstr>Office Theme</vt:lpstr>
      <vt:lpstr>Les fêtes  en Jèrri l’année pâssée</vt:lpstr>
      <vt:lpstr> Tch’est qu’est l’nom d’chutte fête?  Quand tchi qué ch’ ‘tait?</vt:lpstr>
      <vt:lpstr> Tch’est qu’est l’nom d’chutte fête?  Quand tchi qué ch’ ‘tait?</vt:lpstr>
      <vt:lpstr> Tch’est qu’est l’nom d’chutte fête?  Quand tchi qué ch’ ‘tait?</vt:lpstr>
      <vt:lpstr> Tch’est qu’est l’nom d’chutte fête?  Quand tchi qué ch’ ‘tait?</vt:lpstr>
      <vt:lpstr> Tch’est qu’est l’nom d’chutte fête?  Quand tchi qué ch’ ‘tait?</vt:lpstr>
      <vt:lpstr> Tch’est qu’est l’nom d’chutte fête?  Quand tchi qué ch’ ‘tait?</vt:lpstr>
      <vt:lpstr> Tch’est qu’est l’nom d’chutte fête?  Quand tchi qué ch’na s’sa?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fêtes  en Jèrri l’année pâssée</dc:title>
  <dc:creator>Aline Cattermole</dc:creator>
  <cp:lastModifiedBy>Aline Cattermole</cp:lastModifiedBy>
  <cp:revision>2</cp:revision>
  <cp:lastPrinted>2017-10-05T14:05:44Z</cp:lastPrinted>
  <dcterms:created xsi:type="dcterms:W3CDTF">2021-10-07T07:33:43Z</dcterms:created>
  <dcterms:modified xsi:type="dcterms:W3CDTF">2021-10-07T07:42:06Z</dcterms:modified>
</cp:coreProperties>
</file>