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2"/>
    <p:restoredTop sz="92683"/>
  </p:normalViewPr>
  <p:slideViewPr>
    <p:cSldViewPr>
      <p:cViewPr varScale="1">
        <p:scale>
          <a:sx n="119" d="100"/>
          <a:sy n="119" d="100"/>
        </p:scale>
        <p:origin x="19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5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68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14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2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89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43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53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1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53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09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55E23-0747-4382-8A27-45154C2FB27F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F296-7CF1-4CCE-B097-C2241B81B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/>
              <a:t>Tape la </a:t>
            </a:r>
            <a:r>
              <a:rPr lang="en-GB" b="1" dirty="0" err="1"/>
              <a:t>blianche</a:t>
            </a:r>
            <a:r>
              <a:rPr lang="en-GB" b="1" dirty="0"/>
              <a:t> </a:t>
            </a:r>
            <a:r>
              <a:rPr lang="en-GB" b="1" dirty="0" err="1"/>
              <a:t>plianche</a:t>
            </a:r>
            <a:r>
              <a:rPr lang="en-GB" b="1" dirty="0"/>
              <a:t>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risibl’ye		enn’yant(e)</a:t>
            </a:r>
          </a:p>
          <a:p>
            <a:pPr marL="0" indent="0" algn="ctr">
              <a:buNone/>
            </a:pPr>
            <a:endParaRPr lang="en-GB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întérêssant(e)	poli(e)	</a:t>
            </a:r>
            <a:r>
              <a:rPr lang="en-GB" sz="4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créati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(</a:t>
            </a:r>
            <a:r>
              <a:rPr lang="en-GB" sz="4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ve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endParaRPr lang="en-GB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acti(</a:t>
            </a:r>
            <a:r>
              <a:rPr lang="en-GB" sz="4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ve</a:t>
            </a: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		jaloux(se)	êgoïste</a:t>
            </a:r>
          </a:p>
          <a:p>
            <a:pPr marL="0" indent="0" algn="ctr">
              <a:buNone/>
            </a:pPr>
            <a:endParaRPr lang="en-GB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	conmique			bête</a:t>
            </a:r>
          </a:p>
          <a:p>
            <a:pPr marL="0" indent="0">
              <a:buNone/>
            </a:pPr>
            <a:endParaRPr lang="en-GB" sz="4000" b="1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000" b="1" dirty="0"/>
              <a:t>		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F7912A-5153-2F4A-A91F-04A7FC8C4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286327"/>
            <a:ext cx="1545465" cy="51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3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47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Tape la blianche plianche!</vt:lpstr>
    </vt:vector>
  </TitlesOfParts>
  <Company>Trent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Tap the board!</dc:title>
  <dc:creator>IT Services</dc:creator>
  <cp:lastModifiedBy>Aline</cp:lastModifiedBy>
  <cp:revision>40</cp:revision>
  <dcterms:created xsi:type="dcterms:W3CDTF">2011-12-15T18:51:48Z</dcterms:created>
  <dcterms:modified xsi:type="dcterms:W3CDTF">2019-12-18T15:16:35Z</dcterms:modified>
</cp:coreProperties>
</file>