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8" r:id="rId2"/>
    <p:sldId id="345" r:id="rId3"/>
    <p:sldId id="346" r:id="rId4"/>
    <p:sldId id="348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>
        <p:scale>
          <a:sx n="76" d="100"/>
          <a:sy n="76" d="100"/>
        </p:scale>
        <p:origin x="1480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744C-A49F-9842-B805-11C313FFD5A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7651-34AB-D448-86CC-FD0AD809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3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4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6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47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8.m4a"/><Relationship Id="rId13" Type="http://schemas.microsoft.com/office/2007/relationships/hdphoto" Target="../media/hdphoto1.wdp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microsoft.com/office/2007/relationships/media" Target="../media/media3.m4a"/><Relationship Id="rId21" Type="http://schemas.microsoft.com/office/2007/relationships/hdphoto" Target="../media/hdphoto5.wdp"/><Relationship Id="rId7" Type="http://schemas.microsoft.com/office/2007/relationships/media" Target="../media/media7.m4a"/><Relationship Id="rId12" Type="http://schemas.openxmlformats.org/officeDocument/2006/relationships/image" Target="../media/image4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microsoft.com/office/2007/relationships/media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2.emf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0.png"/><Relationship Id="rId5" Type="http://schemas.microsoft.com/office/2007/relationships/media" Target="../media/media5.m4a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3.png"/><Relationship Id="rId10" Type="http://schemas.microsoft.com/office/2007/relationships/media" Target="../media/media10.m4a"/><Relationship Id="rId19" Type="http://schemas.microsoft.com/office/2007/relationships/hdphoto" Target="../media/hdphoto4.wdp"/><Relationship Id="rId4" Type="http://schemas.microsoft.com/office/2007/relationships/media" Target="../media/media4.m4a"/><Relationship Id="rId9" Type="http://schemas.microsoft.com/office/2007/relationships/media" Target="../media/media9.m4a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microsoft.com/office/2007/relationships/hdphoto" Target="../media/hdphoto8.wdp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17.m4a"/><Relationship Id="rId13" Type="http://schemas.microsoft.com/office/2007/relationships/media" Target="../media/media22.m4a"/><Relationship Id="rId18" Type="http://schemas.microsoft.com/office/2007/relationships/media" Target="../media/media26.m4a"/><Relationship Id="rId3" Type="http://schemas.microsoft.com/office/2007/relationships/media" Target="../media/media12.m4a"/><Relationship Id="rId21" Type="http://schemas.microsoft.com/office/2007/relationships/media" Target="../media/media29.m4a"/><Relationship Id="rId7" Type="http://schemas.microsoft.com/office/2007/relationships/media" Target="../media/media16.m4a"/><Relationship Id="rId12" Type="http://schemas.microsoft.com/office/2007/relationships/media" Target="../media/media21.m4a"/><Relationship Id="rId17" Type="http://schemas.microsoft.com/office/2007/relationships/media" Target="../media/media25.m4a"/><Relationship Id="rId2" Type="http://schemas.microsoft.com/office/2007/relationships/media" Target="../media/media11.m4a"/><Relationship Id="rId16" Type="http://schemas.microsoft.com/office/2007/relationships/media" Target="../media/media24.m4a"/><Relationship Id="rId20" Type="http://schemas.microsoft.com/office/2007/relationships/media" Target="../media/media28.m4a"/><Relationship Id="rId1" Type="http://schemas.openxmlformats.org/officeDocument/2006/relationships/audio" Target="NULL" TargetMode="External"/><Relationship Id="rId6" Type="http://schemas.microsoft.com/office/2007/relationships/media" Target="../media/media15.m4a"/><Relationship Id="rId11" Type="http://schemas.microsoft.com/office/2007/relationships/media" Target="../media/media20.m4a"/><Relationship Id="rId24" Type="http://schemas.openxmlformats.org/officeDocument/2006/relationships/image" Target="../media/image3.png"/><Relationship Id="rId5" Type="http://schemas.microsoft.com/office/2007/relationships/media" Target="../media/media14.m4a"/><Relationship Id="rId15" Type="http://schemas.microsoft.com/office/2007/relationships/media" Target="../media/media23.m4a"/><Relationship Id="rId23" Type="http://schemas.openxmlformats.org/officeDocument/2006/relationships/image" Target="../media/image12.emf"/><Relationship Id="rId10" Type="http://schemas.microsoft.com/office/2007/relationships/media" Target="../media/media19.m4a"/><Relationship Id="rId19" Type="http://schemas.microsoft.com/office/2007/relationships/media" Target="../media/media27.m4a"/><Relationship Id="rId4" Type="http://schemas.microsoft.com/office/2007/relationships/media" Target="../media/media13.m4a"/><Relationship Id="rId9" Type="http://schemas.microsoft.com/office/2007/relationships/media" Target="../media/media18.m4a"/><Relationship Id="rId14" Type="http://schemas.openxmlformats.org/officeDocument/2006/relationships/audio" Target="../media/media22.m4a"/><Relationship Id="rId2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6.m4a"/><Relationship Id="rId13" Type="http://schemas.openxmlformats.org/officeDocument/2006/relationships/image" Target="../media/image13.tiff"/><Relationship Id="rId18" Type="http://schemas.openxmlformats.org/officeDocument/2006/relationships/image" Target="../media/image18.tiff"/><Relationship Id="rId3" Type="http://schemas.microsoft.com/office/2007/relationships/media" Target="../media/media31.m4a"/><Relationship Id="rId21" Type="http://schemas.openxmlformats.org/officeDocument/2006/relationships/image" Target="../media/image3.png"/><Relationship Id="rId7" Type="http://schemas.microsoft.com/office/2007/relationships/media" Target="../media/media35.m4a"/><Relationship Id="rId12" Type="http://schemas.openxmlformats.org/officeDocument/2006/relationships/image" Target="../media/image2.emf"/><Relationship Id="rId17" Type="http://schemas.openxmlformats.org/officeDocument/2006/relationships/image" Target="../media/image17.tiff"/><Relationship Id="rId2" Type="http://schemas.microsoft.com/office/2007/relationships/media" Target="../media/media30.m4a"/><Relationship Id="rId16" Type="http://schemas.openxmlformats.org/officeDocument/2006/relationships/image" Target="../media/image16.tiff"/><Relationship Id="rId20" Type="http://schemas.openxmlformats.org/officeDocument/2006/relationships/image" Target="../media/image20.tiff"/><Relationship Id="rId1" Type="http://schemas.openxmlformats.org/officeDocument/2006/relationships/audio" Target="NULL" TargetMode="External"/><Relationship Id="rId6" Type="http://schemas.microsoft.com/office/2007/relationships/media" Target="../media/media34.m4a"/><Relationship Id="rId11" Type="http://schemas.openxmlformats.org/officeDocument/2006/relationships/image" Target="../media/image1.png"/><Relationship Id="rId5" Type="http://schemas.microsoft.com/office/2007/relationships/media" Target="../media/media33.m4a"/><Relationship Id="rId15" Type="http://schemas.openxmlformats.org/officeDocument/2006/relationships/image" Target="../media/image15.tiff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9.tiff"/><Relationship Id="rId4" Type="http://schemas.microsoft.com/office/2007/relationships/media" Target="../media/media32.m4a"/><Relationship Id="rId9" Type="http://schemas.microsoft.com/office/2007/relationships/media" Target="../media/media37.m4a"/><Relationship Id="rId1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0.m4a"/><Relationship Id="rId7" Type="http://schemas.openxmlformats.org/officeDocument/2006/relationships/image" Target="../media/image3.png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0" y="1200597"/>
            <a:ext cx="8528368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preunmié nivé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deuxième 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026" y="3781736"/>
            <a:ext cx="4180974" cy="1078246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800000"/>
                </a:solidFill>
                <a:cs typeface="Arial" panose="020B0604020202020204" pitchFamily="34" charset="0"/>
              </a:rPr>
              <a:t>La léçon 6</a:t>
            </a:r>
          </a:p>
        </p:txBody>
      </p:sp>
      <p:pic>
        <p:nvPicPr>
          <p:cNvPr id="4" name="Picture 3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09" y="698270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latin typeface="Arial"/>
                <a:cs typeface="Arial"/>
              </a:rPr>
              <a:t>Lundi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D3E77-F453-3443-806E-ADD38C186C7F}"/>
              </a:ext>
            </a:extLst>
          </p:cNvPr>
          <p:cNvSpPr txBox="1">
            <a:spLocks/>
          </p:cNvSpPr>
          <p:nvPr/>
        </p:nvSpPr>
        <p:spPr>
          <a:xfrm>
            <a:off x="6391699" y="3891645"/>
            <a:ext cx="218767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2F746-43AD-E44E-B22E-9D737CABDF7F}"/>
              </a:ext>
            </a:extLst>
          </p:cNvPr>
          <p:cNvSpPr txBox="1">
            <a:spLocks/>
          </p:cNvSpPr>
          <p:nvPr/>
        </p:nvSpPr>
        <p:spPr>
          <a:xfrm>
            <a:off x="6085537" y="2236171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Mêcrédi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F7AF1E-9646-6948-9B34-58344D48D30B}"/>
              </a:ext>
            </a:extLst>
          </p:cNvPr>
          <p:cNvSpPr txBox="1">
            <a:spLocks/>
          </p:cNvSpPr>
          <p:nvPr/>
        </p:nvSpPr>
        <p:spPr>
          <a:xfrm>
            <a:off x="3552268" y="3757077"/>
            <a:ext cx="210870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Jeudi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1D11-32C9-2049-AD0E-95A7962EE5EB}"/>
              </a:ext>
            </a:extLst>
          </p:cNvPr>
          <p:cNvSpPr txBox="1">
            <a:spLocks/>
          </p:cNvSpPr>
          <p:nvPr/>
        </p:nvSpPr>
        <p:spPr>
          <a:xfrm>
            <a:off x="3345873" y="705009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Vendrédi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1BE59-AC4E-A44A-9A44-2B6C20C4C334}"/>
              </a:ext>
            </a:extLst>
          </p:cNvPr>
          <p:cNvSpPr txBox="1">
            <a:spLocks/>
          </p:cNvSpPr>
          <p:nvPr/>
        </p:nvSpPr>
        <p:spPr>
          <a:xfrm>
            <a:off x="335084" y="4124524"/>
            <a:ext cx="2535639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Sanm’di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1" name="Picture 10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2" name="Picture 11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4F238D-148E-DD49-95DB-7CC5E9D5CD4F}"/>
              </a:ext>
            </a:extLst>
          </p:cNvPr>
          <p:cNvSpPr txBox="1"/>
          <p:nvPr/>
        </p:nvSpPr>
        <p:spPr>
          <a:xfrm>
            <a:off x="186862" y="2584211"/>
            <a:ext cx="574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Tchi jour est manque?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D93892-900C-5241-A5CE-579665BCCA71}"/>
              </a:ext>
            </a:extLst>
          </p:cNvPr>
          <p:cNvSpPr txBox="1">
            <a:spLocks/>
          </p:cNvSpPr>
          <p:nvPr/>
        </p:nvSpPr>
        <p:spPr>
          <a:xfrm>
            <a:off x="2967505" y="5386498"/>
            <a:ext cx="3424194" cy="12632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217DE6-76D8-3F48-BD78-42B4D54FA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6436" y="5432119"/>
            <a:ext cx="586014" cy="5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97" y="3660026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latin typeface="Arial"/>
                <a:cs typeface="Arial"/>
              </a:rPr>
              <a:t>Lundi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D3E77-F453-3443-806E-ADD38C186C7F}"/>
              </a:ext>
            </a:extLst>
          </p:cNvPr>
          <p:cNvSpPr txBox="1">
            <a:spLocks/>
          </p:cNvSpPr>
          <p:nvPr/>
        </p:nvSpPr>
        <p:spPr>
          <a:xfrm>
            <a:off x="300206" y="238586"/>
            <a:ext cx="218767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2F746-43AD-E44E-B22E-9D737CABDF7F}"/>
              </a:ext>
            </a:extLst>
          </p:cNvPr>
          <p:cNvSpPr txBox="1">
            <a:spLocks/>
          </p:cNvSpPr>
          <p:nvPr/>
        </p:nvSpPr>
        <p:spPr>
          <a:xfrm>
            <a:off x="4033453" y="2263984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Mêcrédi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F7AF1E-9646-6948-9B34-58344D48D30B}"/>
              </a:ext>
            </a:extLst>
          </p:cNvPr>
          <p:cNvSpPr txBox="1">
            <a:spLocks/>
          </p:cNvSpPr>
          <p:nvPr/>
        </p:nvSpPr>
        <p:spPr>
          <a:xfrm>
            <a:off x="6735089" y="448070"/>
            <a:ext cx="210870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Jeudi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ED29C-804E-484D-9220-829677058B8E}"/>
              </a:ext>
            </a:extLst>
          </p:cNvPr>
          <p:cNvSpPr txBox="1">
            <a:spLocks/>
          </p:cNvSpPr>
          <p:nvPr/>
        </p:nvSpPr>
        <p:spPr>
          <a:xfrm>
            <a:off x="5147117" y="3700792"/>
            <a:ext cx="3424194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1BE59-AC4E-A44A-9A44-2B6C20C4C334}"/>
              </a:ext>
            </a:extLst>
          </p:cNvPr>
          <p:cNvSpPr txBox="1">
            <a:spLocks/>
          </p:cNvSpPr>
          <p:nvPr/>
        </p:nvSpPr>
        <p:spPr>
          <a:xfrm>
            <a:off x="3269222" y="531199"/>
            <a:ext cx="2535639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Sanm’di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2" name="Picture 11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3" name="Picture 12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117457-BBAC-3940-A4D3-0407F9AE3356}"/>
              </a:ext>
            </a:extLst>
          </p:cNvPr>
          <p:cNvSpPr txBox="1">
            <a:spLocks/>
          </p:cNvSpPr>
          <p:nvPr/>
        </p:nvSpPr>
        <p:spPr>
          <a:xfrm>
            <a:off x="349580" y="1964112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Vendrédi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7A94B-04F3-6E44-BF57-02B3F58256EE}"/>
              </a:ext>
            </a:extLst>
          </p:cNvPr>
          <p:cNvSpPr txBox="1"/>
          <p:nvPr/>
        </p:nvSpPr>
        <p:spPr>
          <a:xfrm>
            <a:off x="1671835" y="5230873"/>
            <a:ext cx="574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Tchi jour est manque?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745A0F3-EA62-AA46-B685-EA063FB33E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7.87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3541" y="1996632"/>
            <a:ext cx="543714" cy="5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087" y="2864285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latin typeface="Arial"/>
                <a:cs typeface="Arial"/>
              </a:rPr>
              <a:t>Lundi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2F746-43AD-E44E-B22E-9D737CABDF7F}"/>
              </a:ext>
            </a:extLst>
          </p:cNvPr>
          <p:cNvSpPr txBox="1">
            <a:spLocks/>
          </p:cNvSpPr>
          <p:nvPr/>
        </p:nvSpPr>
        <p:spPr>
          <a:xfrm>
            <a:off x="252086" y="244814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Mêcrédi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F7AF1E-9646-6948-9B34-58344D48D30B}"/>
              </a:ext>
            </a:extLst>
          </p:cNvPr>
          <p:cNvSpPr txBox="1">
            <a:spLocks/>
          </p:cNvSpPr>
          <p:nvPr/>
        </p:nvSpPr>
        <p:spPr>
          <a:xfrm>
            <a:off x="2122353" y="5237712"/>
            <a:ext cx="210870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Jeudi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1D11-32C9-2049-AD0E-95A7962EE5EB}"/>
              </a:ext>
            </a:extLst>
          </p:cNvPr>
          <p:cNvSpPr txBox="1">
            <a:spLocks/>
          </p:cNvSpPr>
          <p:nvPr/>
        </p:nvSpPr>
        <p:spPr>
          <a:xfrm>
            <a:off x="6442364" y="485329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Vendrédi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ED29C-804E-484D-9220-829677058B8E}"/>
              </a:ext>
            </a:extLst>
          </p:cNvPr>
          <p:cNvSpPr txBox="1">
            <a:spLocks/>
          </p:cNvSpPr>
          <p:nvPr/>
        </p:nvSpPr>
        <p:spPr>
          <a:xfrm>
            <a:off x="5511215" y="4368685"/>
            <a:ext cx="3424194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1BE59-AC4E-A44A-9A44-2B6C20C4C334}"/>
              </a:ext>
            </a:extLst>
          </p:cNvPr>
          <p:cNvSpPr txBox="1">
            <a:spLocks/>
          </p:cNvSpPr>
          <p:nvPr/>
        </p:nvSpPr>
        <p:spPr>
          <a:xfrm>
            <a:off x="163121" y="2678436"/>
            <a:ext cx="2535639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Sanm’di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2" name="Picture 11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3" name="Picture 12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9AB64B-403D-F046-9784-893383ED3B21}"/>
              </a:ext>
            </a:extLst>
          </p:cNvPr>
          <p:cNvSpPr txBox="1"/>
          <p:nvPr/>
        </p:nvSpPr>
        <p:spPr>
          <a:xfrm>
            <a:off x="3400796" y="1796252"/>
            <a:ext cx="574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Tchi jour est manque?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A477A0-A818-6A41-946B-85E2A032AEE3}"/>
              </a:ext>
            </a:extLst>
          </p:cNvPr>
          <p:cNvSpPr txBox="1">
            <a:spLocks/>
          </p:cNvSpPr>
          <p:nvPr/>
        </p:nvSpPr>
        <p:spPr>
          <a:xfrm>
            <a:off x="6515521" y="2838925"/>
            <a:ext cx="2090001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1765055-04E6-8149-9F33-1B892729BF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8.05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607" y="2763067"/>
            <a:ext cx="610361" cy="6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463" y="3467352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latin typeface="Arial"/>
                <a:cs typeface="Arial"/>
              </a:rPr>
              <a:t>Lundi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D3E77-F453-3443-806E-ADD38C186C7F}"/>
              </a:ext>
            </a:extLst>
          </p:cNvPr>
          <p:cNvSpPr txBox="1">
            <a:spLocks/>
          </p:cNvSpPr>
          <p:nvPr/>
        </p:nvSpPr>
        <p:spPr>
          <a:xfrm>
            <a:off x="6458789" y="2584211"/>
            <a:ext cx="218767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2F746-43AD-E44E-B22E-9D737CABDF7F}"/>
              </a:ext>
            </a:extLst>
          </p:cNvPr>
          <p:cNvSpPr txBox="1">
            <a:spLocks/>
          </p:cNvSpPr>
          <p:nvPr/>
        </p:nvSpPr>
        <p:spPr>
          <a:xfrm>
            <a:off x="3228430" y="1089989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Mêcrédi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F7AF1E-9646-6948-9B34-58344D48D30B}"/>
              </a:ext>
            </a:extLst>
          </p:cNvPr>
          <p:cNvSpPr txBox="1">
            <a:spLocks/>
          </p:cNvSpPr>
          <p:nvPr/>
        </p:nvSpPr>
        <p:spPr>
          <a:xfrm>
            <a:off x="6304117" y="779466"/>
            <a:ext cx="210870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Jeudi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1D11-32C9-2049-AD0E-95A7962EE5EB}"/>
              </a:ext>
            </a:extLst>
          </p:cNvPr>
          <p:cNvSpPr txBox="1">
            <a:spLocks/>
          </p:cNvSpPr>
          <p:nvPr/>
        </p:nvSpPr>
        <p:spPr>
          <a:xfrm>
            <a:off x="1665860" y="5144556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Vendrédi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ED29C-804E-484D-9220-829677058B8E}"/>
              </a:ext>
            </a:extLst>
          </p:cNvPr>
          <p:cNvSpPr txBox="1">
            <a:spLocks/>
          </p:cNvSpPr>
          <p:nvPr/>
        </p:nvSpPr>
        <p:spPr>
          <a:xfrm>
            <a:off x="4577413" y="4393298"/>
            <a:ext cx="3424194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1" name="Picture 10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2" name="Picture 11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C24C4FE-6D11-074D-AA39-2C152DFBDB87}"/>
              </a:ext>
            </a:extLst>
          </p:cNvPr>
          <p:cNvSpPr txBox="1">
            <a:spLocks/>
          </p:cNvSpPr>
          <p:nvPr/>
        </p:nvSpPr>
        <p:spPr>
          <a:xfrm>
            <a:off x="252085" y="172287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Sanm’di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525B0-CBAD-EC43-8E10-239A8B849284}"/>
              </a:ext>
            </a:extLst>
          </p:cNvPr>
          <p:cNvSpPr txBox="1"/>
          <p:nvPr/>
        </p:nvSpPr>
        <p:spPr>
          <a:xfrm>
            <a:off x="186862" y="2584211"/>
            <a:ext cx="574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Tchi jour est manque?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CCB0D91-1A2A-E349-89C3-1D0493A2D9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2.46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53736" y="225661"/>
            <a:ext cx="481748" cy="4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5142" y="4517654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latin typeface="Arial"/>
                <a:cs typeface="Arial"/>
              </a:rPr>
              <a:t>Lundi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D3E77-F453-3443-806E-ADD38C186C7F}"/>
              </a:ext>
            </a:extLst>
          </p:cNvPr>
          <p:cNvSpPr txBox="1">
            <a:spLocks/>
          </p:cNvSpPr>
          <p:nvPr/>
        </p:nvSpPr>
        <p:spPr>
          <a:xfrm>
            <a:off x="186862" y="425597"/>
            <a:ext cx="218767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F7AF1E-9646-6948-9B34-58344D48D30B}"/>
              </a:ext>
            </a:extLst>
          </p:cNvPr>
          <p:cNvSpPr txBox="1">
            <a:spLocks/>
          </p:cNvSpPr>
          <p:nvPr/>
        </p:nvSpPr>
        <p:spPr>
          <a:xfrm>
            <a:off x="650155" y="3426931"/>
            <a:ext cx="210870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Jeudi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1D11-32C9-2049-AD0E-95A7962EE5EB}"/>
              </a:ext>
            </a:extLst>
          </p:cNvPr>
          <p:cNvSpPr txBox="1">
            <a:spLocks/>
          </p:cNvSpPr>
          <p:nvPr/>
        </p:nvSpPr>
        <p:spPr>
          <a:xfrm>
            <a:off x="2916333" y="4783957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Mêcrédi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ED29C-804E-484D-9220-829677058B8E}"/>
              </a:ext>
            </a:extLst>
          </p:cNvPr>
          <p:cNvSpPr txBox="1">
            <a:spLocks/>
          </p:cNvSpPr>
          <p:nvPr/>
        </p:nvSpPr>
        <p:spPr>
          <a:xfrm>
            <a:off x="4842372" y="3090312"/>
            <a:ext cx="3424194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1BE59-AC4E-A44A-9A44-2B6C20C4C334}"/>
              </a:ext>
            </a:extLst>
          </p:cNvPr>
          <p:cNvSpPr txBox="1">
            <a:spLocks/>
          </p:cNvSpPr>
          <p:nvPr/>
        </p:nvSpPr>
        <p:spPr>
          <a:xfrm>
            <a:off x="2916333" y="369274"/>
            <a:ext cx="2535639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Sanm’di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2" name="Picture 11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3" name="Picture 12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B1A3ADC-71A9-3344-91EC-B9A1E21191F2}"/>
              </a:ext>
            </a:extLst>
          </p:cNvPr>
          <p:cNvSpPr txBox="1">
            <a:spLocks/>
          </p:cNvSpPr>
          <p:nvPr/>
        </p:nvSpPr>
        <p:spPr>
          <a:xfrm>
            <a:off x="5925855" y="502950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Vendrédi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8B05F-C907-E94E-828F-F603D88180A9}"/>
              </a:ext>
            </a:extLst>
          </p:cNvPr>
          <p:cNvSpPr txBox="1"/>
          <p:nvPr/>
        </p:nvSpPr>
        <p:spPr>
          <a:xfrm>
            <a:off x="1533469" y="2003852"/>
            <a:ext cx="574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Tchi jour est manque?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3FB156C-9A5D-4C42-ABA8-E93320E689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5.452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6662" y="4895454"/>
            <a:ext cx="491307" cy="4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689" y="515424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latin typeface="Arial"/>
                <a:cs typeface="Arial"/>
              </a:rPr>
              <a:t>Lundi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D3E77-F453-3443-806E-ADD38C186C7F}"/>
              </a:ext>
            </a:extLst>
          </p:cNvPr>
          <p:cNvSpPr txBox="1">
            <a:spLocks/>
          </p:cNvSpPr>
          <p:nvPr/>
        </p:nvSpPr>
        <p:spPr>
          <a:xfrm>
            <a:off x="3061411" y="2970103"/>
            <a:ext cx="218767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2F746-43AD-E44E-B22E-9D737CABDF7F}"/>
              </a:ext>
            </a:extLst>
          </p:cNvPr>
          <p:cNvSpPr txBox="1">
            <a:spLocks/>
          </p:cNvSpPr>
          <p:nvPr/>
        </p:nvSpPr>
        <p:spPr>
          <a:xfrm>
            <a:off x="3274399" y="4992139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Mêcrédi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1D11-32C9-2049-AD0E-95A7962EE5EB}"/>
              </a:ext>
            </a:extLst>
          </p:cNvPr>
          <p:cNvSpPr txBox="1">
            <a:spLocks/>
          </p:cNvSpPr>
          <p:nvPr/>
        </p:nvSpPr>
        <p:spPr>
          <a:xfrm>
            <a:off x="163121" y="4240409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Vendrédi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ED29C-804E-484D-9220-829677058B8E}"/>
              </a:ext>
            </a:extLst>
          </p:cNvPr>
          <p:cNvSpPr txBox="1">
            <a:spLocks/>
          </p:cNvSpPr>
          <p:nvPr/>
        </p:nvSpPr>
        <p:spPr>
          <a:xfrm>
            <a:off x="326641" y="1442734"/>
            <a:ext cx="3424194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1BE59-AC4E-A44A-9A44-2B6C20C4C334}"/>
              </a:ext>
            </a:extLst>
          </p:cNvPr>
          <p:cNvSpPr txBox="1">
            <a:spLocks/>
          </p:cNvSpPr>
          <p:nvPr/>
        </p:nvSpPr>
        <p:spPr>
          <a:xfrm>
            <a:off x="6172689" y="3762163"/>
            <a:ext cx="2535639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Sanm’di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2" name="Picture 11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3" name="Picture 12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24115"/>
            <a:ext cx="2284786" cy="171258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A806DB-E07D-C848-A112-6978B140618B}"/>
              </a:ext>
            </a:extLst>
          </p:cNvPr>
          <p:cNvSpPr txBox="1">
            <a:spLocks/>
          </p:cNvSpPr>
          <p:nvPr/>
        </p:nvSpPr>
        <p:spPr>
          <a:xfrm>
            <a:off x="6172689" y="2100211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Jeudi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16E91-43CE-784F-8E9E-64C429897142}"/>
              </a:ext>
            </a:extLst>
          </p:cNvPr>
          <p:cNvSpPr txBox="1"/>
          <p:nvPr/>
        </p:nvSpPr>
        <p:spPr>
          <a:xfrm>
            <a:off x="96615" y="369438"/>
            <a:ext cx="574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Tchi jour est manque?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1D20F67-B20E-A948-A4B9-DBA2292B75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8.64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4874" y="2100212"/>
            <a:ext cx="623454" cy="6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4935" y="374137"/>
            <a:ext cx="6858000" cy="2387600"/>
          </a:xfrm>
        </p:spPr>
        <p:txBody>
          <a:bodyPr>
            <a:normAutofit/>
          </a:bodyPr>
          <a:lstStyle/>
          <a:p>
            <a:r>
              <a:rPr lang="en-US" sz="9600" dirty="0" err="1">
                <a:latin typeface="Arial"/>
                <a:cs typeface="Arial"/>
              </a:rPr>
              <a:t>À</a:t>
            </a:r>
            <a:r>
              <a:rPr lang="en-US" sz="9600" dirty="0">
                <a:latin typeface="Arial"/>
                <a:cs typeface="Arial"/>
              </a:rPr>
              <a:t> </a:t>
            </a:r>
            <a:r>
              <a:rPr lang="en-US" sz="9600" dirty="0" err="1">
                <a:latin typeface="Arial"/>
                <a:cs typeface="Arial"/>
              </a:rPr>
              <a:t>bétôt</a:t>
            </a:r>
            <a:r>
              <a:rPr lang="en-US" sz="9600" dirty="0">
                <a:latin typeface="Arial"/>
                <a:cs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D7A6C-9108-8047-9E58-208C4ACA7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17952" y="2018167"/>
            <a:ext cx="3597427" cy="35974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649675" y="1938588"/>
            <a:ext cx="37961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err="1">
                <a:latin typeface="Arial"/>
                <a:cs typeface="Arial"/>
              </a:rPr>
              <a:t>À</a:t>
            </a:r>
            <a:r>
              <a:rPr lang="en-US" sz="9600" dirty="0">
                <a:latin typeface="Arial"/>
                <a:cs typeface="Arial"/>
              </a:rPr>
              <a:t> bi </a:t>
            </a: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8" name="Picture 7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C9725A1-6133-274B-99F1-E318611765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9.24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73" y="2158264"/>
            <a:ext cx="639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Bouônjour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8C556A-D835-5A46-925F-EEB998D7E8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2.68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0202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27ED6A-5835-954C-B8AD-DD1F3F607A66}"/>
              </a:ext>
            </a:extLst>
          </p:cNvPr>
          <p:cNvGrpSpPr/>
          <p:nvPr/>
        </p:nvGrpSpPr>
        <p:grpSpPr>
          <a:xfrm>
            <a:off x="3197136" y="445206"/>
            <a:ext cx="2624903" cy="1514110"/>
            <a:chOff x="5338978" y="303105"/>
            <a:chExt cx="2624903" cy="1514110"/>
          </a:xfrm>
        </p:grpSpPr>
        <p:sp>
          <p:nvSpPr>
            <p:cNvPr id="15" name="Oval Callout 14"/>
            <p:cNvSpPr/>
            <p:nvPr/>
          </p:nvSpPr>
          <p:spPr>
            <a:xfrm>
              <a:off x="5338978" y="303105"/>
              <a:ext cx="2624903" cy="151411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6" name="Text Box 4"/>
            <p:cNvSpPr txBox="1"/>
            <p:nvPr/>
          </p:nvSpPr>
          <p:spPr>
            <a:xfrm>
              <a:off x="5667395" y="586604"/>
              <a:ext cx="2077198" cy="920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d’charme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296" y="959560"/>
              <a:ext cx="842220" cy="7859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31703A-39D8-7143-AB38-C32E7E6C9578}"/>
              </a:ext>
            </a:extLst>
          </p:cNvPr>
          <p:cNvGrpSpPr/>
          <p:nvPr/>
        </p:nvGrpSpPr>
        <p:grpSpPr>
          <a:xfrm>
            <a:off x="6163440" y="381119"/>
            <a:ext cx="2793745" cy="1439940"/>
            <a:chOff x="8307602" y="417827"/>
            <a:chExt cx="2793745" cy="1439940"/>
          </a:xfrm>
        </p:grpSpPr>
        <p:sp>
          <p:nvSpPr>
            <p:cNvPr id="25" name="Oval Callout 24"/>
            <p:cNvSpPr/>
            <p:nvPr/>
          </p:nvSpPr>
          <p:spPr>
            <a:xfrm>
              <a:off x="8307602" y="417827"/>
              <a:ext cx="2793745" cy="143994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26" name="Text Box 4"/>
            <p:cNvSpPr txBox="1"/>
            <p:nvPr/>
          </p:nvSpPr>
          <p:spPr>
            <a:xfrm>
              <a:off x="8565297" y="614170"/>
              <a:ext cx="2210810" cy="875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mangnifique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34439" y="975974"/>
              <a:ext cx="800785" cy="76432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86E88A-0FB5-724F-AFFA-A692C766A9BE}"/>
              </a:ext>
            </a:extLst>
          </p:cNvPr>
          <p:cNvGrpSpPr/>
          <p:nvPr/>
        </p:nvGrpSpPr>
        <p:grpSpPr>
          <a:xfrm>
            <a:off x="6067966" y="2156511"/>
            <a:ext cx="2978508" cy="1481616"/>
            <a:chOff x="7591966" y="2156511"/>
            <a:chExt cx="2978508" cy="1481616"/>
          </a:xfrm>
        </p:grpSpPr>
        <p:sp>
          <p:nvSpPr>
            <p:cNvPr id="35" name="Oval Callout 34"/>
            <p:cNvSpPr/>
            <p:nvPr/>
          </p:nvSpPr>
          <p:spPr>
            <a:xfrm>
              <a:off x="7591966" y="2156511"/>
              <a:ext cx="2978508" cy="1481616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36" name="Text Box 4"/>
            <p:cNvSpPr txBox="1"/>
            <p:nvPr/>
          </p:nvSpPr>
          <p:spPr>
            <a:xfrm>
              <a:off x="7998421" y="2348034"/>
              <a:ext cx="2169240" cy="9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malheutheuse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1302" y="2741371"/>
              <a:ext cx="879253" cy="7715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0DB22A-4579-F946-984B-00ADBE397E79}"/>
              </a:ext>
            </a:extLst>
          </p:cNvPr>
          <p:cNvGrpSpPr/>
          <p:nvPr/>
        </p:nvGrpSpPr>
        <p:grpSpPr>
          <a:xfrm>
            <a:off x="3148726" y="2216931"/>
            <a:ext cx="2665721" cy="1514109"/>
            <a:chOff x="4672725" y="2216930"/>
            <a:chExt cx="2665721" cy="1514109"/>
          </a:xfrm>
        </p:grpSpPr>
        <p:sp>
          <p:nvSpPr>
            <p:cNvPr id="40" name="Oval Callout 39"/>
            <p:cNvSpPr/>
            <p:nvPr/>
          </p:nvSpPr>
          <p:spPr>
            <a:xfrm>
              <a:off x="4672725" y="2216930"/>
              <a:ext cx="2665721" cy="1514109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978837" y="2386075"/>
              <a:ext cx="2109500" cy="92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41486" y="2757259"/>
              <a:ext cx="755262" cy="8521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247449" y="430269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278532" y="4176030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3247299" y="4290277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mârri</a:t>
                </a: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223912" y="2416486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323B97-5D6E-6245-A7A7-66B4BE7E8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.6988" end="333.946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83422" y="1037477"/>
            <a:ext cx="498841" cy="498841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855500-8297-B542-8AFC-617B3A1D71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5.2876" end="395.1257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61363" y="1048619"/>
            <a:ext cx="498841" cy="498841"/>
          </a:xfrm>
          <a:prstGeom prst="rect">
            <a:avLst/>
          </a:prstGeom>
        </p:spPr>
      </p:pic>
      <p:pic>
        <p:nvPicPr>
          <p:cNvPr id="2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282545-DCE1-864C-BD7D-47E72893EF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36.5518" end="397.697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24464" y="3014037"/>
            <a:ext cx="498841" cy="498841"/>
          </a:xfrm>
          <a:prstGeom prst="rect">
            <a:avLst/>
          </a:prstGeom>
        </p:spPr>
      </p:pic>
      <p:pic>
        <p:nvPicPr>
          <p:cNvPr id="2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207902-26C0-CC4C-8D7B-3D88E07796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92.2122" end="421.864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52945" y="2995989"/>
            <a:ext cx="498841" cy="498841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F25BD2-5B64-DC47-8A01-A29D2AC536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409.4157" end="490.763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106638" y="2971388"/>
            <a:ext cx="498841" cy="498841"/>
          </a:xfrm>
          <a:prstGeom prst="rect">
            <a:avLst/>
          </a:prstGeom>
        </p:spPr>
      </p:pic>
      <p:pic>
        <p:nvPicPr>
          <p:cNvPr id="3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DD535C-06FC-A543-8956-CFDD914E5E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537.4085" end="209.5646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7006" y="5067470"/>
            <a:ext cx="498841" cy="498841"/>
          </a:xfrm>
          <a:prstGeom prst="rect">
            <a:avLst/>
          </a:prstGeom>
        </p:spPr>
      </p:pic>
      <p:pic>
        <p:nvPicPr>
          <p:cNvPr id="3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E72123-183E-6940-8E1A-17299A2B58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295.786" end="404.0674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87163" y="5033469"/>
            <a:ext cx="498841" cy="498841"/>
          </a:xfrm>
          <a:prstGeom prst="rect">
            <a:avLst/>
          </a:prstGeom>
        </p:spPr>
      </p:pic>
      <p:pic>
        <p:nvPicPr>
          <p:cNvPr id="6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6A4773-A21C-714D-A7F7-BC39AEC0D7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302.6126" end="446.49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076046" y="4873907"/>
            <a:ext cx="498841" cy="498841"/>
          </a:xfrm>
          <a:prstGeom prst="rect">
            <a:avLst/>
          </a:prstGeom>
        </p:spPr>
      </p:pic>
      <p:pic>
        <p:nvPicPr>
          <p:cNvPr id="54" name="Picture 53" descr="JérriaisLogo_COL.ai">
            <a:extLst>
              <a:ext uri="{FF2B5EF4-FFF2-40B4-BE49-F238E27FC236}">
                <a16:creationId xmlns:a16="http://schemas.microsoft.com/office/drawing/2014/main" id="{BFB48E37-F0EB-054E-8A6C-903514DD6D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50" y="5675556"/>
            <a:ext cx="1927050" cy="1444438"/>
          </a:xfrm>
          <a:prstGeom prst="rect">
            <a:avLst/>
          </a:prstGeom>
        </p:spPr>
      </p:pic>
      <p:pic>
        <p:nvPicPr>
          <p:cNvPr id="58" name="Picture 57" descr="JérriaisCow_COL.png">
            <a:extLst>
              <a:ext uri="{FF2B5EF4-FFF2-40B4-BE49-F238E27FC236}">
                <a16:creationId xmlns:a16="http://schemas.microsoft.com/office/drawing/2014/main" id="{FD1EA0BF-3D16-6943-99D1-7AAC96C2376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3" y="5980458"/>
            <a:ext cx="931821" cy="66931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D4400D1-CB4C-5441-81DD-4436A2C1170F}"/>
              </a:ext>
            </a:extLst>
          </p:cNvPr>
          <p:cNvGrpSpPr>
            <a:grpSpLocks/>
          </p:cNvGrpSpPr>
          <p:nvPr/>
        </p:nvGrpSpPr>
        <p:grpSpPr bwMode="auto">
          <a:xfrm rot="20806504">
            <a:off x="102868" y="203682"/>
            <a:ext cx="2878471" cy="1716463"/>
            <a:chOff x="330200" y="806450"/>
            <a:chExt cx="8483600" cy="5245100"/>
          </a:xfrm>
        </p:grpSpPr>
        <p:sp>
          <p:nvSpPr>
            <p:cNvPr id="61" name="Oval Callout 60">
              <a:extLst>
                <a:ext uri="{FF2B5EF4-FFF2-40B4-BE49-F238E27FC236}">
                  <a16:creationId xmlns:a16="http://schemas.microsoft.com/office/drawing/2014/main" id="{3EB3B366-D578-0B46-A58B-D7A38F8FE730}"/>
                </a:ext>
              </a:extLst>
            </p:cNvPr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9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a typeface="ＭＳ 明朝"/>
                <a:cs typeface="Times New Roman"/>
              </a:endParaRPr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EC014257-923E-6940-9666-0B3A00C105FB}"/>
                </a:ext>
              </a:extLst>
            </p:cNvPr>
            <p:cNvSpPr txBox="1"/>
            <p:nvPr/>
          </p:nvSpPr>
          <p:spPr>
            <a:xfrm>
              <a:off x="1196245" y="1834432"/>
              <a:ext cx="7094040" cy="31891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3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3200" dirty="0">
                <a:ea typeface="ＭＳ 明朝"/>
                <a:cs typeface="Times New Roman"/>
              </a:endParaRPr>
            </a:p>
            <a:p>
              <a:pPr>
                <a:defRPr/>
              </a:pPr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414BBC-C5D3-5242-A67D-69443F4479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362.9125" end="267.909"/>
                  <p14:fade out="436.969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20630162">
            <a:off x="2499667" y="625121"/>
            <a:ext cx="460987" cy="4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3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3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13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6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15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3F5AAA-74C5-0C4F-91D3-CDD9F98D785F}"/>
              </a:ext>
            </a:extLst>
          </p:cNvPr>
          <p:cNvSpPr txBox="1">
            <a:spLocks/>
          </p:cNvSpPr>
          <p:nvPr/>
        </p:nvSpPr>
        <p:spPr>
          <a:xfrm>
            <a:off x="176786" y="243127"/>
            <a:ext cx="4227060" cy="64789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13    </a:t>
            </a:r>
            <a:r>
              <a:rPr lang="en-US" sz="3200" dirty="0" err="1">
                <a:latin typeface="Arial"/>
                <a:ea typeface="Arial" charset="0"/>
                <a:cs typeface="Arial"/>
              </a:rPr>
              <a:t>treize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14	</a:t>
            </a:r>
            <a:r>
              <a:rPr lang="en-US" sz="3200" dirty="0" err="1">
                <a:latin typeface="Arial"/>
                <a:ea typeface="Arial" charset="0"/>
                <a:cs typeface="Arial"/>
              </a:rPr>
              <a:t>quatorze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15	tchînze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16	seize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17	dgiêx-sept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18	dgiêx-huit</a:t>
            </a:r>
          </a:p>
          <a:p>
            <a:pPr marL="914400" indent="-914400">
              <a:buAutoNum type="arabicPlain" startAt="19"/>
            </a:pPr>
            <a:r>
              <a:rPr lang="en-US" sz="3200" dirty="0">
                <a:latin typeface="Arial"/>
                <a:ea typeface="Arial" charset="0"/>
                <a:cs typeface="Arial"/>
              </a:rPr>
              <a:t>dgiêx-neuf</a:t>
            </a:r>
          </a:p>
          <a:p>
            <a:pPr marL="914400" indent="-914400">
              <a:buAutoNum type="arabicPlain" startAt="19"/>
            </a:pPr>
            <a:r>
              <a:rPr lang="en-US" sz="3200" dirty="0">
                <a:latin typeface="Arial"/>
                <a:ea typeface="Arial" charset="0"/>
                <a:cs typeface="Arial"/>
              </a:rPr>
              <a:t>vîngt</a:t>
            </a:r>
          </a:p>
          <a:p>
            <a:pPr marL="914400" indent="-914400">
              <a:buAutoNum type="arabicPlain" startAt="19"/>
            </a:pPr>
            <a:r>
              <a:rPr lang="en-US" sz="3200" dirty="0">
                <a:latin typeface="Arial"/>
                <a:ea typeface="Arial" charset="0"/>
                <a:cs typeface="Arial"/>
              </a:rPr>
              <a:t>vîngt’tch’ieune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54371D-E2CA-3547-82B0-D89E3F6C6B0C}"/>
              </a:ext>
            </a:extLst>
          </p:cNvPr>
          <p:cNvSpPr txBox="1">
            <a:spLocks/>
          </p:cNvSpPr>
          <p:nvPr/>
        </p:nvSpPr>
        <p:spPr>
          <a:xfrm>
            <a:off x="4839907" y="201826"/>
            <a:ext cx="4020880" cy="61859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vîngt-deux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vîngt-trais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vîngt-quat</a:t>
            </a:r>
            <a:r>
              <a:rPr lang="en-US" sz="3200" dirty="0">
                <a:latin typeface="Arial"/>
                <a:ea typeface="Arial" charset="0"/>
                <a:cs typeface="Arial"/>
              </a:rPr>
              <a:t>’</a:t>
            </a: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vîngt-chînq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</a:t>
            </a:r>
            <a:r>
              <a:rPr lang="en-US" sz="3200" dirty="0">
                <a:latin typeface="Arial"/>
                <a:ea typeface="Arial" charset="0"/>
                <a:cs typeface="Arial"/>
              </a:rPr>
              <a:t>-six</a:t>
            </a: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</a:t>
            </a:r>
            <a:r>
              <a:rPr lang="en-US" sz="3200" dirty="0">
                <a:latin typeface="Arial"/>
                <a:ea typeface="Arial" charset="0"/>
                <a:cs typeface="Arial"/>
              </a:rPr>
              <a:t>-sept</a:t>
            </a:r>
          </a:p>
          <a:p>
            <a:pPr marL="742950" indent="-742950">
              <a:buAutoNum type="arabicPlain" startAt="22"/>
            </a:pPr>
            <a:r>
              <a:rPr lang="en-US" sz="3200" dirty="0" err="1">
                <a:latin typeface="Arial"/>
                <a:ea typeface="Arial" charset="0"/>
                <a:cs typeface="Arial"/>
              </a:rPr>
              <a:t>vîngt-huit</a:t>
            </a:r>
            <a:endParaRPr lang="en-US" sz="3200" dirty="0">
              <a:latin typeface="Arial"/>
              <a:ea typeface="Arial" charset="0"/>
              <a:cs typeface="Arial"/>
            </a:endParaRPr>
          </a:p>
          <a:p>
            <a:pPr marL="742950" indent="-742950">
              <a:buAutoNum type="arabicPlain" startAt="22"/>
            </a:pPr>
            <a:r>
              <a:rPr lang="en-US" sz="3200" dirty="0">
                <a:latin typeface="Arial"/>
                <a:ea typeface="Arial" charset="0"/>
                <a:cs typeface="Arial"/>
              </a:rPr>
              <a:t>vîngt-neuf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30	trente</a:t>
            </a:r>
          </a:p>
          <a:p>
            <a:pPr marL="0" indent="0">
              <a:buNone/>
            </a:pPr>
            <a:r>
              <a:rPr lang="en-US" sz="3200" dirty="0">
                <a:latin typeface="Arial"/>
                <a:ea typeface="Arial" charset="0"/>
                <a:cs typeface="Arial"/>
              </a:rPr>
              <a:t>31	trente’tch’ieune</a:t>
            </a:r>
          </a:p>
          <a:p>
            <a:pPr marL="742950" indent="-742950">
              <a:buAutoNum type="arabicPlain" startAt="22"/>
            </a:pPr>
            <a:endParaRPr lang="en-US" sz="3200" dirty="0">
              <a:latin typeface="Arial"/>
              <a:ea typeface="Arial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4269-FB82-EF4C-9055-CD831984C3B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22426" y="5737226"/>
            <a:ext cx="396231" cy="396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13F62-2D15-B74C-B08C-C840B19C9924}"/>
              </a:ext>
            </a:extLst>
          </p:cNvPr>
          <p:cNvSpPr txBox="1">
            <a:spLocks/>
          </p:cNvSpPr>
          <p:nvPr/>
        </p:nvSpPr>
        <p:spPr>
          <a:xfrm>
            <a:off x="6121196" y="226050"/>
            <a:ext cx="3110345" cy="16243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MontessoriScript" pitchFamily="2" charset="0"/>
              <a:ea typeface="Arial" charset="0"/>
              <a:cs typeface="Arial" charset="0"/>
            </a:endParaRP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284ACF-0CB4-E245-AD13-7514E2B9FD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9.690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345614" y="320872"/>
            <a:ext cx="396000" cy="396000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11B47-4848-9C4A-89E7-3F8B0B5B75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4.8604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93925" y="840217"/>
            <a:ext cx="396000" cy="3960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063132-4C6D-9149-8DEC-DD7DDF9334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33.573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556073" y="1454385"/>
            <a:ext cx="396000" cy="3960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7975F1-2922-CF45-B5C0-FBFD1320EB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55.931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251464" y="2015997"/>
            <a:ext cx="396000" cy="396000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CEB0EF-E274-A847-9363-4049116908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408.1056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37817" y="2555652"/>
            <a:ext cx="396000" cy="3960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E1CCA2-1040-664C-B1B0-B4E1B97529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424.1586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91925" y="3127558"/>
            <a:ext cx="396000" cy="396000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430A4C-9738-414A-8B3E-18F7DF8316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453.3477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83356" y="3671972"/>
            <a:ext cx="396000" cy="396000"/>
          </a:xfrm>
          <a:prstGeom prst="rect">
            <a:avLst/>
          </a:prstGeom>
        </p:spPr>
      </p:pic>
      <p:pic>
        <p:nvPicPr>
          <p:cNvPr id="1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230AA05-8B52-FD4E-805C-1EB8333E75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318.1575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128893" y="4270671"/>
            <a:ext cx="396000" cy="396000"/>
          </a:xfrm>
          <a:prstGeom prst="rect">
            <a:avLst/>
          </a:prstGeom>
        </p:spPr>
      </p:pic>
      <p:pic>
        <p:nvPicPr>
          <p:cNvPr id="1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217E91-136E-FE42-931E-103E38D6E4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end="191.788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76148" y="4822939"/>
            <a:ext cx="396000" cy="396000"/>
          </a:xfrm>
          <a:prstGeom prst="rect">
            <a:avLst/>
          </a:prstGeom>
        </p:spPr>
      </p:pic>
      <p:pic>
        <p:nvPicPr>
          <p:cNvPr id="1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B12192-9CD9-AD4D-9E21-A54611D54C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end="268.9684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76448" y="262818"/>
            <a:ext cx="396000" cy="396000"/>
          </a:xfrm>
          <a:prstGeom prst="rect">
            <a:avLst/>
          </a:prstGeom>
        </p:spPr>
      </p:pic>
      <p:pic>
        <p:nvPicPr>
          <p:cNvPr id="1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C1605A-B362-924F-995E-208879498B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306.6905" end="261.0065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48672" y="882144"/>
            <a:ext cx="396000" cy="396000"/>
          </a:xfrm>
          <a:prstGeom prst="rect">
            <a:avLst/>
          </a:prstGeom>
        </p:spPr>
      </p:pic>
      <p:pic>
        <p:nvPicPr>
          <p:cNvPr id="1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A7EE75-09D2-F74D-A603-CBC0893E64E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38891" y="1438290"/>
            <a:ext cx="396000" cy="396000"/>
          </a:xfrm>
          <a:prstGeom prst="rect">
            <a:avLst/>
          </a:prstGeom>
        </p:spPr>
      </p:pic>
      <p:pic>
        <p:nvPicPr>
          <p:cNvPr id="1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138417C-70F1-A742-9DF6-CA29D8C703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5">
                  <p14:trim st="516.0119999999999" end="479.5539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775390" y="2028608"/>
            <a:ext cx="396000" cy="396000"/>
          </a:xfrm>
          <a:prstGeom prst="rect">
            <a:avLst/>
          </a:prstGeom>
        </p:spPr>
      </p:pic>
      <p:pic>
        <p:nvPicPr>
          <p:cNvPr id="2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6E1DB8-B94F-C64E-A5E0-07A073DD9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6">
                  <p14:trim st="670.6552" end="332.9206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308961" y="2560774"/>
            <a:ext cx="396000" cy="396000"/>
          </a:xfrm>
          <a:prstGeom prst="rect">
            <a:avLst/>
          </a:prstGeom>
        </p:spPr>
      </p:pic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6F5DEB-BF3A-1245-A7F1-CC78E1E0EE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7">
                  <p14:trim st="557.0242" end="281.052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48672" y="3127558"/>
            <a:ext cx="396000" cy="396000"/>
          </a:xfrm>
          <a:prstGeom prst="rect">
            <a:avLst/>
          </a:prstGeom>
        </p:spPr>
      </p:pic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8441C3-9204-A44D-858E-3A88CD29A4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8">
                  <p14:trim st="533.1804" end="346.8894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40891" y="3693277"/>
            <a:ext cx="396000" cy="396000"/>
          </a:xfrm>
          <a:prstGeom prst="rect">
            <a:avLst/>
          </a:prstGeom>
        </p:spPr>
      </p:pic>
      <p:pic>
        <p:nvPicPr>
          <p:cNvPr id="2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00C7EB-FA2A-4640-859A-54A05ABC45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9">
                  <p14:trim st="640.3894" end="394.0908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24812" y="4239851"/>
            <a:ext cx="396000" cy="396000"/>
          </a:xfrm>
          <a:prstGeom prst="rect">
            <a:avLst/>
          </a:prstGeom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F323CF-F1C7-704C-BE32-C68D4FC174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0">
                  <p14:trim st="507.6624" end="308.8663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19969" y="4809616"/>
            <a:ext cx="396000" cy="396000"/>
          </a:xfrm>
          <a:prstGeom prst="rect">
            <a:avLst/>
          </a:prstGeom>
        </p:spPr>
      </p:pic>
      <p:pic>
        <p:nvPicPr>
          <p:cNvPr id="2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38FF53-ADB6-8D42-A33A-75660BA902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1">
                  <p14:trim st="477.7533" end="411.578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650164" y="5341226"/>
            <a:ext cx="396000" cy="396000"/>
          </a:xfrm>
          <a:prstGeom prst="rect">
            <a:avLst/>
          </a:prstGeom>
        </p:spPr>
      </p:pic>
      <p:pic>
        <p:nvPicPr>
          <p:cNvPr id="2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254C46-9085-BD43-A4DD-2B4687FF8C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219.0698" end="405.5502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38891" y="144039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2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7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70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5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47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1" y="1157111"/>
            <a:ext cx="7440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Aniet j’sommes à apprendre</a:t>
            </a:r>
          </a:p>
          <a:p>
            <a:endParaRPr lang="en-US" sz="4800" dirty="0"/>
          </a:p>
          <a:p>
            <a:r>
              <a:rPr lang="en-US" sz="4800" dirty="0"/>
              <a:t>How to say the days of the week.</a:t>
            </a:r>
          </a:p>
        </p:txBody>
      </p:sp>
      <p:pic>
        <p:nvPicPr>
          <p:cNvPr id="4" name="Picture 3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44C368-18C0-C142-951C-1AD5202B6F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3564" y="218583"/>
            <a:ext cx="347980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4A39E-500B-8D46-B01C-73608107C9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7214" y="942483"/>
            <a:ext cx="349250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952E8-3ABC-D840-AD6A-9D7F4C3DC4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7214" y="1767084"/>
            <a:ext cx="34925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010F5-DD59-7F47-91AE-504EDF8FB3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3564" y="2521399"/>
            <a:ext cx="348615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601B0-9CE5-CD4B-BF60-478F5AF1A0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9914" y="3282500"/>
            <a:ext cx="34798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97B95-B36D-E54D-AD2D-1F4897F0D2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7214" y="4044500"/>
            <a:ext cx="34925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90CBDE-854B-0941-A1C9-FFB6966F49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7214" y="4797916"/>
            <a:ext cx="34925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ECC4D-BDF3-C74B-A65B-2606ECCA4B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7214" y="5559916"/>
            <a:ext cx="3492500" cy="1079500"/>
          </a:xfrm>
          <a:prstGeom prst="rect">
            <a:avLst/>
          </a:prstGeom>
        </p:spPr>
      </p:pic>
      <p:pic>
        <p:nvPicPr>
          <p:cNvPr id="1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9411AE7-1037-F74F-9DAE-897D5F0FAB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7.451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69304" y="318131"/>
            <a:ext cx="612000" cy="612000"/>
          </a:xfrm>
          <a:prstGeom prst="rect">
            <a:avLst/>
          </a:prstGeom>
        </p:spPr>
      </p:pic>
      <p:pic>
        <p:nvPicPr>
          <p:cNvPr id="1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12AAC9-14BB-1748-A4EC-D5BE467E0F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27.7583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69304" y="1162484"/>
            <a:ext cx="612000" cy="612000"/>
          </a:xfrm>
          <a:prstGeom prst="rect">
            <a:avLst/>
          </a:prstGeom>
        </p:spPr>
      </p:pic>
      <p:pic>
        <p:nvPicPr>
          <p:cNvPr id="1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874811-649B-6349-9D6F-5A8939DA5B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310.846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69304" y="1885946"/>
            <a:ext cx="612000" cy="612000"/>
          </a:xfrm>
          <a:prstGeom prst="rect">
            <a:avLst/>
          </a:prstGeom>
        </p:spPr>
      </p:pic>
      <p:pic>
        <p:nvPicPr>
          <p:cNvPr id="1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6C604D1-33CF-B044-81C1-9428231D72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416.494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69304" y="2670500"/>
            <a:ext cx="612000" cy="612000"/>
          </a:xfrm>
          <a:prstGeom prst="rect">
            <a:avLst/>
          </a:prstGeom>
        </p:spPr>
      </p:pic>
      <p:pic>
        <p:nvPicPr>
          <p:cNvPr id="2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DD34400-AB31-5A46-AAD3-2C09171F5A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210.4671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69304" y="3432500"/>
            <a:ext cx="612000" cy="612000"/>
          </a:xfrm>
          <a:prstGeom prst="rect">
            <a:avLst/>
          </a:prstGeom>
        </p:spPr>
      </p:pic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899705-1C38-3B4C-AED8-E8CCB66203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224.2132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69304" y="4166888"/>
            <a:ext cx="612000" cy="612000"/>
          </a:xfrm>
          <a:prstGeom prst="rect">
            <a:avLst/>
          </a:prstGeom>
        </p:spPr>
      </p:pic>
      <p:pic>
        <p:nvPicPr>
          <p:cNvPr id="2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03A1F1-F669-5C49-9C29-067A6C3F9D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314.747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69304" y="5957703"/>
            <a:ext cx="612000" cy="612000"/>
          </a:xfrm>
          <a:prstGeom prst="rect">
            <a:avLst/>
          </a:prstGeom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54BBC8-81F5-3240-9DF8-F9BC467CF1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249.8391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13064" y="48027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5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9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2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75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99" y="1113905"/>
            <a:ext cx="7576402" cy="3879360"/>
          </a:xfrm>
        </p:spPr>
        <p:txBody>
          <a:bodyPr>
            <a:normAutofit/>
          </a:bodyPr>
          <a:lstStyle/>
          <a:p>
            <a:r>
              <a:rPr lang="en-US" sz="9600" dirty="0" err="1">
                <a:latin typeface="Arial"/>
                <a:cs typeface="Arial"/>
              </a:rPr>
              <a:t>Tch’est</a:t>
            </a:r>
            <a:r>
              <a:rPr lang="en-US" sz="9600" dirty="0">
                <a:latin typeface="Arial"/>
                <a:cs typeface="Arial"/>
              </a:rPr>
              <a:t> </a:t>
            </a:r>
            <a:r>
              <a:rPr lang="en-US" sz="9600" dirty="0" err="1">
                <a:latin typeface="Arial"/>
                <a:cs typeface="Arial"/>
              </a:rPr>
              <a:t>qu’est</a:t>
            </a:r>
            <a:r>
              <a:rPr lang="en-US" sz="9600" dirty="0">
                <a:latin typeface="Arial"/>
                <a:cs typeface="Arial"/>
              </a:rPr>
              <a:t> </a:t>
            </a:r>
            <a:r>
              <a:rPr lang="en-US" sz="9600" dirty="0" err="1">
                <a:latin typeface="Arial"/>
                <a:cs typeface="Arial"/>
              </a:rPr>
              <a:t>lé</a:t>
            </a:r>
            <a:r>
              <a:rPr lang="en-US" sz="9600" dirty="0">
                <a:latin typeface="Arial"/>
                <a:cs typeface="Arial"/>
              </a:rPr>
              <a:t> jour </a:t>
            </a:r>
            <a:r>
              <a:rPr lang="en-US" sz="9600" dirty="0" err="1">
                <a:latin typeface="Arial"/>
                <a:cs typeface="Arial"/>
              </a:rPr>
              <a:t>aniet</a:t>
            </a:r>
            <a:r>
              <a:rPr lang="en-US" sz="9600" dirty="0">
                <a:latin typeface="Arial"/>
                <a:cs typeface="Arial"/>
              </a:rPr>
              <a:t>?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AE8F39-E64D-2349-89EB-F6F2C43268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2.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921" y="3545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475" y="1840695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latin typeface="Arial"/>
                <a:cs typeface="Arial"/>
              </a:rPr>
              <a:t>Lundi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D3E77-F453-3443-806E-ADD38C186C7F}"/>
              </a:ext>
            </a:extLst>
          </p:cNvPr>
          <p:cNvSpPr txBox="1">
            <a:spLocks/>
          </p:cNvSpPr>
          <p:nvPr/>
        </p:nvSpPr>
        <p:spPr>
          <a:xfrm>
            <a:off x="3096492" y="3378393"/>
            <a:ext cx="218767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2F746-43AD-E44E-B22E-9D737CABDF7F}"/>
              </a:ext>
            </a:extLst>
          </p:cNvPr>
          <p:cNvSpPr txBox="1">
            <a:spLocks/>
          </p:cNvSpPr>
          <p:nvPr/>
        </p:nvSpPr>
        <p:spPr>
          <a:xfrm>
            <a:off x="6143755" y="332510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Mêcrédi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F7AF1E-9646-6948-9B34-58344D48D30B}"/>
              </a:ext>
            </a:extLst>
          </p:cNvPr>
          <p:cNvSpPr txBox="1">
            <a:spLocks/>
          </p:cNvSpPr>
          <p:nvPr/>
        </p:nvSpPr>
        <p:spPr>
          <a:xfrm>
            <a:off x="707475" y="3930267"/>
            <a:ext cx="210870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Jeudi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1D11-32C9-2049-AD0E-95A7962EE5EB}"/>
              </a:ext>
            </a:extLst>
          </p:cNvPr>
          <p:cNvSpPr txBox="1">
            <a:spLocks/>
          </p:cNvSpPr>
          <p:nvPr/>
        </p:nvSpPr>
        <p:spPr>
          <a:xfrm>
            <a:off x="4792937" y="1986080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Vendrédi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ED29C-804E-484D-9220-829677058B8E}"/>
              </a:ext>
            </a:extLst>
          </p:cNvPr>
          <p:cNvSpPr txBox="1">
            <a:spLocks/>
          </p:cNvSpPr>
          <p:nvPr/>
        </p:nvSpPr>
        <p:spPr>
          <a:xfrm>
            <a:off x="3080840" y="5177176"/>
            <a:ext cx="3424194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1BE59-AC4E-A44A-9A44-2B6C20C4C334}"/>
              </a:ext>
            </a:extLst>
          </p:cNvPr>
          <p:cNvSpPr txBox="1">
            <a:spLocks/>
          </p:cNvSpPr>
          <p:nvPr/>
        </p:nvSpPr>
        <p:spPr>
          <a:xfrm>
            <a:off x="6047509" y="3639650"/>
            <a:ext cx="2535639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Sanm’di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2" name="Picture 11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3" name="Picture 12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ED3E77-F453-3443-806E-ADD38C186C7F}"/>
              </a:ext>
            </a:extLst>
          </p:cNvPr>
          <p:cNvSpPr txBox="1">
            <a:spLocks/>
          </p:cNvSpPr>
          <p:nvPr/>
        </p:nvSpPr>
        <p:spPr>
          <a:xfrm>
            <a:off x="298609" y="1391017"/>
            <a:ext cx="218767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rial"/>
                <a:cs typeface="Arial"/>
              </a:rPr>
              <a:t>Mardi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2F746-43AD-E44E-B22E-9D737CABDF7F}"/>
              </a:ext>
            </a:extLst>
          </p:cNvPr>
          <p:cNvSpPr txBox="1">
            <a:spLocks/>
          </p:cNvSpPr>
          <p:nvPr/>
        </p:nvSpPr>
        <p:spPr>
          <a:xfrm>
            <a:off x="6047509" y="1665644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Mêcrédi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F7AF1E-9646-6948-9B34-58344D48D30B}"/>
              </a:ext>
            </a:extLst>
          </p:cNvPr>
          <p:cNvSpPr txBox="1">
            <a:spLocks/>
          </p:cNvSpPr>
          <p:nvPr/>
        </p:nvSpPr>
        <p:spPr>
          <a:xfrm>
            <a:off x="996100" y="4151298"/>
            <a:ext cx="2108705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Jeudi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41D11-32C9-2049-AD0E-95A7962EE5EB}"/>
              </a:ext>
            </a:extLst>
          </p:cNvPr>
          <p:cNvSpPr txBox="1">
            <a:spLocks/>
          </p:cNvSpPr>
          <p:nvPr/>
        </p:nvSpPr>
        <p:spPr>
          <a:xfrm>
            <a:off x="3068047" y="2680996"/>
            <a:ext cx="2701636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Vendrédi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ED29C-804E-484D-9220-829677058B8E}"/>
              </a:ext>
            </a:extLst>
          </p:cNvPr>
          <p:cNvSpPr txBox="1">
            <a:spLocks/>
          </p:cNvSpPr>
          <p:nvPr/>
        </p:nvSpPr>
        <p:spPr>
          <a:xfrm>
            <a:off x="3319570" y="5382099"/>
            <a:ext cx="3424194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Dînmanche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F1BE59-AC4E-A44A-9A44-2B6C20C4C334}"/>
              </a:ext>
            </a:extLst>
          </p:cNvPr>
          <p:cNvSpPr txBox="1">
            <a:spLocks/>
          </p:cNvSpPr>
          <p:nvPr/>
        </p:nvSpPr>
        <p:spPr>
          <a:xfrm>
            <a:off x="6047509" y="3639650"/>
            <a:ext cx="2535639" cy="1246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/>
                <a:cs typeface="Arial"/>
              </a:rPr>
              <a:t>Sanm’di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12" name="Picture 11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13" name="Picture 12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6AE13-E66F-8C4E-8DFD-F6A1855AD0BE}"/>
              </a:ext>
            </a:extLst>
          </p:cNvPr>
          <p:cNvSpPr txBox="1"/>
          <p:nvPr/>
        </p:nvSpPr>
        <p:spPr>
          <a:xfrm>
            <a:off x="1700398" y="292062"/>
            <a:ext cx="574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Tchi jour est manque?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DDA7FA-F489-3C46-B161-2F56039BA8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1.386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02738" y="264776"/>
            <a:ext cx="812800" cy="8128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C1C889-9EDF-5043-8164-0FA60D395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864" y="1210694"/>
            <a:ext cx="2090001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latin typeface="Arial"/>
                <a:cs typeface="Arial"/>
              </a:rPr>
              <a:t>Lundi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AFB993-22D8-1D4F-8254-771A224A4C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3.72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5960" y="2007792"/>
            <a:ext cx="507905" cy="5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198</Words>
  <Application>Microsoft Macintosh PowerPoint</Application>
  <PresentationFormat>On-screen Show (4:3)</PresentationFormat>
  <Paragraphs>117</Paragraphs>
  <Slides>16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MontessoriScript</vt:lpstr>
      <vt:lpstr>Museo 300 Regular</vt:lpstr>
      <vt:lpstr>Office Theme</vt:lpstr>
      <vt:lpstr>Lé preunmié nivé Lé deuxième tèrme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Tch’est qu’est lé jour aniet?</vt:lpstr>
      <vt:lpstr>Lundi</vt:lpstr>
      <vt:lpstr>Lundi</vt:lpstr>
      <vt:lpstr>Lundi</vt:lpstr>
      <vt:lpstr>Lundi</vt:lpstr>
      <vt:lpstr>Lundi</vt:lpstr>
      <vt:lpstr>Lundi</vt:lpstr>
      <vt:lpstr>Lundi</vt:lpstr>
      <vt:lpstr>Lundi</vt:lpstr>
      <vt:lpstr>À bétôt 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39</cp:revision>
  <dcterms:created xsi:type="dcterms:W3CDTF">2018-05-24T13:01:08Z</dcterms:created>
  <dcterms:modified xsi:type="dcterms:W3CDTF">2020-06-26T13:35:45Z</dcterms:modified>
</cp:coreProperties>
</file>