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89" r:id="rId13"/>
    <p:sldId id="267" r:id="rId14"/>
    <p:sldId id="293" r:id="rId15"/>
    <p:sldId id="302" r:id="rId16"/>
    <p:sldId id="303" r:id="rId17"/>
    <p:sldId id="301" r:id="rId18"/>
    <p:sldId id="304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34B"/>
    <a:srgbClr val="E08602"/>
    <a:srgbClr val="FF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3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8EC596-CE09-0C4E-83E6-4ACCF9A3CE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E3F63E-2BBF-5C4B-8915-8A92A13603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8ED85-8F87-DF4B-B0AA-C2FBEC0771C3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4423E-F475-ED47-B126-D36B7CFBA4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4BF520-A1B9-3A4F-8950-B842E6D7DD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2A03E-A927-2542-A470-83016FC21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3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17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2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658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37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46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256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2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36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15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0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1AB2-48C8-4271-8AB6-F6E93E440AE5}" type="datetimeFigureOut">
              <a:rPr lang="de-DE" smtClean="0"/>
              <a:t>23.01.19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DDA2-69C4-4B04-9244-4E93D51AD03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86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jpe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6.jpe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1.WMF"/><Relationship Id="rId18" Type="http://schemas.openxmlformats.org/officeDocument/2006/relationships/image" Target="../media/image22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9.jpeg"/><Relationship Id="rId17" Type="http://schemas.microsoft.com/office/2007/relationships/hdphoto" Target="../media/hdphoto2.wdp"/><Relationship Id="rId2" Type="http://schemas.openxmlformats.org/officeDocument/2006/relationships/image" Target="../media/image18.jpeg"/><Relationship Id="rId16" Type="http://schemas.openxmlformats.org/officeDocument/2006/relationships/image" Target="../media/image2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microsoft.com/office/2007/relationships/hdphoto" Target="../media/hdphoto1.wdp"/><Relationship Id="rId10" Type="http://schemas.openxmlformats.org/officeDocument/2006/relationships/image" Target="../media/image9.WMF"/><Relationship Id="rId19" Type="http://schemas.microsoft.com/office/2007/relationships/hdphoto" Target="../media/hdphoto3.wdp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3" Type="http://schemas.openxmlformats.org/officeDocument/2006/relationships/image" Target="../media/image12.jpeg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png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jp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pn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04" y="885570"/>
            <a:ext cx="1155700" cy="11557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8524" y="268769"/>
            <a:ext cx="10515600" cy="1325563"/>
          </a:xfrm>
        </p:spPr>
        <p:txBody>
          <a:bodyPr/>
          <a:lstStyle/>
          <a:p>
            <a:r>
              <a:rPr lang="en-GB" dirty="0"/>
              <a:t>des </a:t>
            </a:r>
            <a:r>
              <a:rPr lang="en-GB" dirty="0" err="1"/>
              <a:t>meubl’yes</a:t>
            </a:r>
            <a:r>
              <a:rPr lang="en-GB" dirty="0"/>
              <a:t> et d’s </a:t>
            </a:r>
            <a:r>
              <a:rPr lang="en-GB" dirty="0" err="1"/>
              <a:t>objets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551" y="3733182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33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399" y="4490796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319" y="5033866"/>
            <a:ext cx="1410005" cy="1380744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283955-9F86-4249-A1E6-8B3D0B8ABA8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601" y="4832734"/>
            <a:ext cx="1221147" cy="12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6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</a:t>
            </a:r>
            <a:r>
              <a:rPr lang="en-GB" dirty="0"/>
              <a:t>’ </a:t>
            </a:r>
            <a:r>
              <a:rPr lang="en-GB" dirty="0" err="1"/>
              <a:t>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242" y="74804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252" y="248326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7483" y="1318497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 </a:t>
            </a:r>
            <a:r>
              <a:rPr lang="en-GB" dirty="0" err="1"/>
              <a:t>garde</a:t>
            </a:r>
            <a:r>
              <a:rPr lang="en-GB" dirty="0"/>
              <a:t>-robe</a:t>
            </a:r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709" y="485471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89" y="1296501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77D9A01-447B-584E-A664-38A902A3B78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02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</a:t>
            </a:r>
            <a:r>
              <a:rPr lang="en-GB" dirty="0"/>
              <a:t>’ </a:t>
            </a:r>
            <a:r>
              <a:rPr lang="en-GB" dirty="0" err="1"/>
              <a:t>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369642" y="5775450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 </a:t>
            </a:r>
            <a:r>
              <a:rPr lang="en-GB" dirty="0" err="1"/>
              <a:t>tchaise</a:t>
            </a:r>
            <a:r>
              <a:rPr lang="en-GB" dirty="0"/>
              <a:t> </a:t>
            </a:r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74928F4-48F5-1247-8784-BEA3127C36D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7457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14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qu’i’manque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79748" y="1030984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 </a:t>
            </a:r>
            <a:r>
              <a:rPr lang="en-GB" dirty="0" err="1"/>
              <a:t>lampe</a:t>
            </a:r>
            <a:endParaRPr lang="en-GB" dirty="0"/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C6CABE9-5C9E-DC45-83F1-476CA9B06F4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985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qu’i’manque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798327" y="1043507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lé</a:t>
            </a:r>
            <a:r>
              <a:rPr lang="en-GB" dirty="0"/>
              <a:t> portrait </a:t>
            </a:r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F055CA4-0298-A546-AE15-7BD6D3578FA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538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3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qu’i’manque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659431" y="1031932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liet</a:t>
            </a:r>
            <a:endParaRPr lang="en-GB" dirty="0"/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0E8EE4F-F6A1-2C4D-B1CD-E7F13840946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538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2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61" y="2028872"/>
            <a:ext cx="370364" cy="602472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078" y="2968955"/>
            <a:ext cx="656778" cy="847780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33" y="1387009"/>
            <a:ext cx="532567" cy="611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153" y="3583914"/>
            <a:ext cx="900543" cy="6324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298" y="5248693"/>
            <a:ext cx="770681" cy="7029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59" y="4590010"/>
            <a:ext cx="465632" cy="6586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425" y="2631344"/>
            <a:ext cx="598915" cy="4964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809" y="4057142"/>
            <a:ext cx="572047" cy="7900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71" y="885450"/>
            <a:ext cx="498785" cy="70661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072" y="369275"/>
            <a:ext cx="576989" cy="5650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300" y="5790260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58613" y="299690"/>
            <a:ext cx="41949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la </a:t>
            </a:r>
            <a:r>
              <a:rPr lang="en-GB" sz="3600" dirty="0" err="1"/>
              <a:t>tabl’ye</a:t>
            </a:r>
            <a:endParaRPr lang="en-GB" sz="3600" dirty="0"/>
          </a:p>
          <a:p>
            <a:r>
              <a:rPr lang="en-GB" sz="3600" dirty="0"/>
              <a:t>la </a:t>
            </a:r>
            <a:r>
              <a:rPr lang="en-GB" sz="3600" dirty="0" err="1"/>
              <a:t>tchaise</a:t>
            </a:r>
            <a:endParaRPr lang="en-GB" sz="3600" dirty="0"/>
          </a:p>
          <a:p>
            <a:r>
              <a:rPr lang="en-GB" sz="3600" dirty="0" err="1"/>
              <a:t>l’êcritouaithe</a:t>
            </a:r>
            <a:endParaRPr lang="en-GB" sz="3600" dirty="0"/>
          </a:p>
          <a:p>
            <a:r>
              <a:rPr lang="en-GB" sz="3600" dirty="0"/>
              <a:t>La </a:t>
            </a:r>
            <a:r>
              <a:rPr lang="en-GB" sz="3600" dirty="0" err="1"/>
              <a:t>garde</a:t>
            </a:r>
            <a:r>
              <a:rPr lang="en-GB" sz="3600" dirty="0"/>
              <a:t>-robe</a:t>
            </a:r>
          </a:p>
          <a:p>
            <a:r>
              <a:rPr lang="en-GB" sz="3600" dirty="0" err="1"/>
              <a:t>lé</a:t>
            </a:r>
            <a:r>
              <a:rPr lang="en-GB" sz="3600" dirty="0"/>
              <a:t> </a:t>
            </a:r>
            <a:r>
              <a:rPr lang="en-GB" sz="3600" dirty="0" err="1"/>
              <a:t>compiuteu</a:t>
            </a:r>
            <a:endParaRPr lang="en-GB" sz="3600" dirty="0"/>
          </a:p>
          <a:p>
            <a:r>
              <a:rPr lang="en-GB" sz="3600" dirty="0" err="1"/>
              <a:t>lé</a:t>
            </a:r>
            <a:r>
              <a:rPr lang="en-GB" sz="3600" dirty="0"/>
              <a:t> </a:t>
            </a:r>
            <a:r>
              <a:rPr lang="en-GB" sz="3600" dirty="0" err="1"/>
              <a:t>liet</a:t>
            </a:r>
            <a:endParaRPr lang="en-GB" sz="3600" dirty="0"/>
          </a:p>
          <a:p>
            <a:r>
              <a:rPr lang="en-GB" sz="3600" dirty="0" err="1"/>
              <a:t>lé</a:t>
            </a:r>
            <a:r>
              <a:rPr lang="en-GB" sz="3600" dirty="0"/>
              <a:t> sofa</a:t>
            </a:r>
          </a:p>
          <a:p>
            <a:r>
              <a:rPr lang="en-GB" sz="3600" dirty="0" err="1"/>
              <a:t>l’ais</a:t>
            </a:r>
            <a:endParaRPr lang="en-GB" sz="3600" dirty="0"/>
          </a:p>
          <a:p>
            <a:r>
              <a:rPr lang="en-GB" sz="3600" dirty="0"/>
              <a:t>la </a:t>
            </a:r>
            <a:r>
              <a:rPr lang="en-GB" sz="3600" dirty="0" err="1"/>
              <a:t>lampe</a:t>
            </a:r>
            <a:r>
              <a:rPr lang="en-GB" sz="3600" dirty="0"/>
              <a:t> </a:t>
            </a:r>
          </a:p>
          <a:p>
            <a:r>
              <a:rPr lang="en-GB" sz="3600" dirty="0"/>
              <a:t>la </a:t>
            </a:r>
            <a:r>
              <a:rPr lang="en-GB" sz="3600" dirty="0" err="1"/>
              <a:t>tithette</a:t>
            </a:r>
            <a:endParaRPr lang="en-GB" sz="3600" dirty="0"/>
          </a:p>
          <a:p>
            <a:r>
              <a:rPr lang="en-GB" sz="3600" dirty="0" err="1"/>
              <a:t>lé</a:t>
            </a:r>
            <a:r>
              <a:rPr lang="en-GB" sz="3600" dirty="0"/>
              <a:t> radio</a:t>
            </a:r>
          </a:p>
        </p:txBody>
      </p:sp>
      <p:pic>
        <p:nvPicPr>
          <p:cNvPr id="23" name="Picture 2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294" y="1419033"/>
            <a:ext cx="953175" cy="911075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306" y="885450"/>
            <a:ext cx="713700" cy="7397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31792" y="1025019"/>
            <a:ext cx="28372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lé</a:t>
            </a:r>
            <a:r>
              <a:rPr lang="en-GB" sz="3600" dirty="0"/>
              <a:t> portrait</a:t>
            </a:r>
          </a:p>
          <a:p>
            <a:r>
              <a:rPr lang="en-GB" sz="3600" dirty="0" err="1"/>
              <a:t>lé</a:t>
            </a:r>
            <a:r>
              <a:rPr lang="en-GB" sz="3600" dirty="0"/>
              <a:t> </a:t>
            </a:r>
            <a:r>
              <a:rPr lang="en-GB" sz="3600" dirty="0" err="1"/>
              <a:t>mitheux</a:t>
            </a:r>
            <a:endParaRPr lang="en-GB" sz="3600" dirty="0"/>
          </a:p>
          <a:p>
            <a:r>
              <a:rPr lang="en-GB" sz="3600" dirty="0"/>
              <a:t>La </a:t>
            </a:r>
            <a:r>
              <a:rPr lang="en-GB" sz="3600" dirty="0" err="1"/>
              <a:t>grande</a:t>
            </a:r>
            <a:r>
              <a:rPr lang="en-GB" sz="3600" dirty="0"/>
              <a:t> </a:t>
            </a:r>
            <a:r>
              <a:rPr lang="en-GB" sz="3600"/>
              <a:t>tchaise</a:t>
            </a:r>
            <a:endParaRPr lang="en-GB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EDF3F9-0708-DF47-B11F-C7E4F1693D6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307" y="3005695"/>
            <a:ext cx="713700" cy="71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9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C58A-320E-DC48-810F-BEB1B61F1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Grammaithe</a:t>
            </a:r>
            <a:r>
              <a:rPr lang="en-US" dirty="0"/>
              <a:t>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35794-B374-E445-925A-712F5F082A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Les </a:t>
            </a:r>
            <a:r>
              <a:rPr lang="en-US" dirty="0" err="1"/>
              <a:t>prépositions</a:t>
            </a:r>
            <a:r>
              <a:rPr lang="en-US" dirty="0"/>
              <a:t> </a:t>
            </a:r>
            <a:r>
              <a:rPr lang="en-US" dirty="0" err="1"/>
              <a:t>spatiales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42947-0AF8-264F-AC46-73395B8CC1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Sus</a:t>
            </a:r>
            <a:r>
              <a:rPr lang="en-US" dirty="0"/>
              <a:t> : on</a:t>
            </a:r>
          </a:p>
          <a:p>
            <a:r>
              <a:rPr lang="en-US" dirty="0" err="1"/>
              <a:t>Souos</a:t>
            </a:r>
            <a:r>
              <a:rPr lang="en-US" dirty="0"/>
              <a:t> : under</a:t>
            </a:r>
          </a:p>
          <a:p>
            <a:r>
              <a:rPr lang="en-US" dirty="0" err="1"/>
              <a:t>Dans</a:t>
            </a:r>
            <a:r>
              <a:rPr lang="en-US" dirty="0"/>
              <a:t> : in</a:t>
            </a:r>
          </a:p>
          <a:p>
            <a:r>
              <a:rPr lang="en-US" dirty="0"/>
              <a:t>Entre: between</a:t>
            </a:r>
          </a:p>
          <a:p>
            <a:r>
              <a:rPr lang="en-US" dirty="0" err="1"/>
              <a:t>D’vant</a:t>
            </a:r>
            <a:r>
              <a:rPr lang="en-US" dirty="0"/>
              <a:t>: in front of</a:t>
            </a:r>
          </a:p>
          <a:p>
            <a:r>
              <a:rPr lang="en-US" dirty="0" err="1"/>
              <a:t>Driéthe</a:t>
            </a:r>
            <a:r>
              <a:rPr lang="en-US" dirty="0"/>
              <a:t>: behind</a:t>
            </a:r>
          </a:p>
          <a:p>
            <a:r>
              <a:rPr lang="en-US" dirty="0" err="1"/>
              <a:t>Près</a:t>
            </a:r>
            <a:r>
              <a:rPr lang="en-US" dirty="0"/>
              <a:t> </a:t>
            </a:r>
            <a:r>
              <a:rPr lang="en-US" dirty="0" err="1"/>
              <a:t>dé</a:t>
            </a:r>
            <a:r>
              <a:rPr lang="en-US" dirty="0"/>
              <a:t> : near</a:t>
            </a:r>
          </a:p>
          <a:p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côté</a:t>
            </a:r>
            <a:r>
              <a:rPr lang="en-US" dirty="0"/>
              <a:t> </a:t>
            </a:r>
            <a:r>
              <a:rPr lang="en-US" dirty="0" err="1"/>
              <a:t>dé</a:t>
            </a:r>
            <a:r>
              <a:rPr lang="en-US" dirty="0"/>
              <a:t> : next to</a:t>
            </a:r>
          </a:p>
          <a:p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l’mitan</a:t>
            </a:r>
            <a:r>
              <a:rPr lang="en-US" dirty="0"/>
              <a:t>: in the middle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68BB7C-2FC8-9C4A-856A-EAC484B0D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</a:t>
            </a:r>
            <a:r>
              <a:rPr lang="en-US" dirty="0"/>
              <a:t>’ </a:t>
            </a:r>
            <a:r>
              <a:rPr lang="en-US" dirty="0" err="1"/>
              <a:t>i</a:t>
            </a:r>
            <a:r>
              <a:rPr lang="en-US" dirty="0"/>
              <a:t>’ </a:t>
            </a:r>
            <a:r>
              <a:rPr lang="en-US" dirty="0" err="1"/>
              <a:t>y’a</a:t>
            </a:r>
            <a:r>
              <a:rPr lang="en-US" dirty="0"/>
              <a:t>…? </a:t>
            </a:r>
            <a:r>
              <a:rPr lang="en-US" dirty="0" err="1"/>
              <a:t>Y’a</a:t>
            </a:r>
            <a:r>
              <a:rPr lang="en-US" dirty="0"/>
              <a:t>…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C60BCA0-973F-2642-9DE8-643471BC5641}"/>
              </a:ext>
            </a:extLst>
          </p:cNvPr>
          <p:cNvSpPr txBox="1">
            <a:spLocks/>
          </p:cNvSpPr>
          <p:nvPr/>
        </p:nvSpPr>
        <p:spPr>
          <a:xfrm>
            <a:off x="6172200" y="24375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qu’est</a:t>
            </a:r>
            <a:r>
              <a:rPr lang="en-US" dirty="0"/>
              <a:t>…? </a:t>
            </a:r>
            <a:r>
              <a:rPr lang="en-US" dirty="0" err="1"/>
              <a:t>Ch’est</a:t>
            </a:r>
            <a:r>
              <a:rPr lang="en-US" dirty="0"/>
              <a:t>…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BE1955A-BCDD-FA45-AE03-C3D8543B4C4A}"/>
              </a:ext>
            </a:extLst>
          </p:cNvPr>
          <p:cNvSpPr txBox="1">
            <a:spLocks/>
          </p:cNvSpPr>
          <p:nvPr/>
        </p:nvSpPr>
        <p:spPr>
          <a:xfrm>
            <a:off x="6172200" y="3223634"/>
            <a:ext cx="580421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Y’a</a:t>
            </a:r>
            <a:r>
              <a:rPr lang="en-US" dirty="0"/>
              <a:t>-t-</a:t>
            </a:r>
            <a:r>
              <a:rPr lang="en-US" dirty="0" err="1"/>
              <a:t>i</a:t>
            </a:r>
            <a:r>
              <a:rPr lang="en-US" dirty="0"/>
              <a:t>’…? </a:t>
            </a: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y’a</a:t>
            </a:r>
            <a:r>
              <a:rPr lang="en-US" dirty="0"/>
              <a:t>…  / </a:t>
            </a:r>
            <a:r>
              <a:rPr lang="en-US" dirty="0" err="1"/>
              <a:t>Nânnîn</a:t>
            </a:r>
            <a:r>
              <a:rPr lang="en-US" dirty="0"/>
              <a:t>, </a:t>
            </a:r>
            <a:r>
              <a:rPr lang="en-US" dirty="0" err="1"/>
              <a:t>i’n’y’a</a:t>
            </a:r>
            <a:r>
              <a:rPr lang="en-US" dirty="0"/>
              <a:t> </a:t>
            </a:r>
            <a:r>
              <a:rPr lang="en-US" dirty="0" err="1"/>
              <a:t>pon</a:t>
            </a:r>
            <a:r>
              <a:rPr lang="en-US" dirty="0"/>
              <a:t>..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BCCA346-6A58-2144-B006-36CBCD8D532C}"/>
              </a:ext>
            </a:extLst>
          </p:cNvPr>
          <p:cNvSpPr txBox="1">
            <a:spLocks/>
          </p:cNvSpPr>
          <p:nvPr/>
        </p:nvSpPr>
        <p:spPr>
          <a:xfrm>
            <a:off x="6172200" y="3942193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Combein</a:t>
            </a:r>
            <a:r>
              <a:rPr lang="en-US" dirty="0"/>
              <a:t> d’… </a:t>
            </a:r>
            <a:r>
              <a:rPr lang="en-US" dirty="0" err="1"/>
              <a:t>qu’i’y’a</a:t>
            </a:r>
            <a:r>
              <a:rPr lang="en-US" dirty="0"/>
              <a:t>? </a:t>
            </a:r>
            <a:r>
              <a:rPr lang="en-US" dirty="0" err="1"/>
              <a:t>Y’a</a:t>
            </a:r>
            <a:r>
              <a:rPr lang="en-US" dirty="0"/>
              <a:t>… / </a:t>
            </a:r>
            <a:r>
              <a:rPr lang="en-US" dirty="0" err="1"/>
              <a:t>Y’en</a:t>
            </a:r>
            <a:r>
              <a:rPr lang="en-US" dirty="0"/>
              <a:t> a..</a:t>
            </a:r>
          </a:p>
        </p:txBody>
      </p:sp>
    </p:spTree>
    <p:extLst>
      <p:ext uri="{BB962C8B-B14F-4D97-AF65-F5344CB8AC3E}">
        <p14:creationId xmlns:p14="http://schemas.microsoft.com/office/powerpoint/2010/main" val="749627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ntent Placeholder 3" descr="http://www.cwu.edu/~davisdani/pirat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082" y="2588642"/>
            <a:ext cx="1354851" cy="1840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Content Placeholder 3" descr="http://www.cwu.edu/~davisdani/pirat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87" y="2394125"/>
            <a:ext cx="1235032" cy="16499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6284" y="-23231"/>
            <a:ext cx="10515600" cy="1325563"/>
          </a:xfrm>
        </p:spPr>
        <p:txBody>
          <a:bodyPr/>
          <a:lstStyle/>
          <a:p>
            <a:r>
              <a:rPr lang="en-GB" dirty="0" err="1"/>
              <a:t>Où’est</a:t>
            </a:r>
            <a:r>
              <a:rPr lang="en-GB" dirty="0"/>
              <a:t> </a:t>
            </a:r>
            <a:r>
              <a:rPr lang="en-GB" dirty="0" err="1"/>
              <a:t>qu’est</a:t>
            </a:r>
            <a:r>
              <a:rPr lang="en-GB" dirty="0"/>
              <a:t> </a:t>
            </a:r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cap’taine</a:t>
            </a:r>
            <a:r>
              <a:rPr lang="en-GB" dirty="0"/>
              <a:t> Crochet?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803" y="1580901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025" y="328761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26" name="Content Placeholder 3" descr="http://www.cwu.edu/~davisdani/pirat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77" y="914401"/>
            <a:ext cx="1460099" cy="1691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2" name="Content Placeholder 3" descr="http://www.cwu.edu/~davisdani/pirate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032" y="5066483"/>
            <a:ext cx="811748" cy="1011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4777861"/>
            <a:ext cx="1410005" cy="13807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384" y="695426"/>
            <a:ext cx="1914947" cy="2644804"/>
          </a:xfrm>
          <a:prstGeom prst="rect">
            <a:avLst/>
          </a:prstGeom>
        </p:spPr>
      </p:pic>
      <p:pic>
        <p:nvPicPr>
          <p:cNvPr id="23" name="Content Placeholder 3" descr="http://www.cwu.edu/~davisdani/pirate.jpg"/>
          <p:cNvPicPr/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0568" y="2948857"/>
            <a:ext cx="1107836" cy="1350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Content Placeholder 3" descr="http://www.cwu.edu/~davisdani/pirate.jpg"/>
          <p:cNvPicPr/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567" y="1424469"/>
            <a:ext cx="829919" cy="967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Content Placeholder 3" descr="http://www.cwu.edu/~davisdani/pirate.jpg"/>
          <p:cNvPicPr/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770" b="50000"/>
          <a:stretch/>
        </p:blipFill>
        <p:spPr bwMode="auto">
          <a:xfrm>
            <a:off x="6933235" y="2391851"/>
            <a:ext cx="785723" cy="803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Content Placeholder 3" descr="http://www.cwu.edu/~davisdani/pirat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80" y="2181846"/>
            <a:ext cx="1354851" cy="1840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Content Placeholder 3" descr="http://www.cwu.edu/~davisdani/pirate.jpg"/>
          <p:cNvPicPr/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12" y="3645596"/>
            <a:ext cx="1154928" cy="1713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9C6C5CD-73E9-4F4A-8508-4E8596D4E45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12" y="4865261"/>
            <a:ext cx="1212644" cy="1212644"/>
          </a:xfrm>
          <a:prstGeom prst="rect">
            <a:avLst/>
          </a:prstGeom>
        </p:spPr>
      </p:pic>
      <p:pic>
        <p:nvPicPr>
          <p:cNvPr id="32" name="Content Placeholder 3" descr="http://www.cwu.edu/~davisdani/pirate.jpg">
            <a:extLst>
              <a:ext uri="{FF2B5EF4-FFF2-40B4-BE49-F238E27FC236}">
                <a16:creationId xmlns:a16="http://schemas.microsoft.com/office/drawing/2014/main" id="{0144B145-E99C-1346-9477-F1D95B283630}"/>
              </a:ext>
            </a:extLst>
          </p:cNvPr>
          <p:cNvPicPr/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515" y="4547314"/>
            <a:ext cx="1107836" cy="1350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0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0676-ECF1-2046-88AE-05FAD8DA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Pâlez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EDFA35-FD81-DA42-8747-3E37E9FFA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822" y="2003270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qu’i</a:t>
            </a:r>
            <a:r>
              <a:rPr lang="en-US" dirty="0"/>
              <a:t>’ </a:t>
            </a:r>
            <a:r>
              <a:rPr lang="en-US" dirty="0" err="1"/>
              <a:t>y’a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tan </a:t>
            </a:r>
            <a:r>
              <a:rPr lang="en-US" dirty="0" err="1"/>
              <a:t>pâleux</a:t>
            </a:r>
            <a:r>
              <a:rPr lang="en-US" dirty="0"/>
              <a:t>?</a:t>
            </a:r>
          </a:p>
          <a:p>
            <a:r>
              <a:rPr lang="en-US" dirty="0"/>
              <a:t>2. </a:t>
            </a:r>
            <a:r>
              <a:rPr lang="en-US" dirty="0" err="1"/>
              <a:t>Tch’est</a:t>
            </a:r>
            <a:r>
              <a:rPr lang="en-US" dirty="0"/>
              <a:t> </a:t>
            </a:r>
            <a:r>
              <a:rPr lang="en-US" dirty="0" err="1"/>
              <a:t>qu’i</a:t>
            </a:r>
            <a:r>
              <a:rPr lang="en-US" dirty="0"/>
              <a:t>’ </a:t>
            </a:r>
            <a:r>
              <a:rPr lang="en-US" dirty="0" err="1"/>
              <a:t>y’a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ta </a:t>
            </a:r>
            <a:r>
              <a:rPr lang="en-US" dirty="0" err="1"/>
              <a:t>chambre</a:t>
            </a:r>
            <a:r>
              <a:rPr lang="en-US" dirty="0"/>
              <a:t>?</a:t>
            </a:r>
          </a:p>
          <a:p>
            <a:r>
              <a:rPr lang="en-US" dirty="0"/>
              <a:t>3.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qu’est</a:t>
            </a:r>
            <a:r>
              <a:rPr lang="en-US" dirty="0"/>
              <a:t> la </a:t>
            </a:r>
            <a:r>
              <a:rPr lang="en-US" dirty="0" err="1"/>
              <a:t>télévision</a:t>
            </a:r>
            <a:r>
              <a:rPr lang="en-US" dirty="0"/>
              <a:t> </a:t>
            </a:r>
            <a:r>
              <a:rPr lang="en-US" dirty="0" err="1"/>
              <a:t>siez</a:t>
            </a:r>
            <a:r>
              <a:rPr lang="en-US" dirty="0"/>
              <a:t> </a:t>
            </a:r>
            <a:r>
              <a:rPr lang="en-US" dirty="0" err="1"/>
              <a:t>té</a:t>
            </a:r>
            <a:r>
              <a:rPr lang="en-US" dirty="0"/>
              <a:t>?</a:t>
            </a:r>
          </a:p>
          <a:p>
            <a:r>
              <a:rPr lang="en-US" dirty="0"/>
              <a:t> 4.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qu’est</a:t>
            </a:r>
            <a:r>
              <a:rPr lang="en-US" dirty="0"/>
              <a:t> </a:t>
            </a:r>
            <a:r>
              <a:rPr lang="en-US" dirty="0" err="1"/>
              <a:t>l’frigo</a:t>
            </a:r>
            <a:r>
              <a:rPr lang="en-US" dirty="0"/>
              <a:t> </a:t>
            </a:r>
            <a:r>
              <a:rPr lang="en-US" dirty="0" err="1"/>
              <a:t>siez</a:t>
            </a:r>
            <a:r>
              <a:rPr lang="en-US" dirty="0"/>
              <a:t> </a:t>
            </a:r>
            <a:r>
              <a:rPr lang="en-US" dirty="0" err="1"/>
              <a:t>té</a:t>
            </a:r>
            <a:r>
              <a:rPr lang="en-US" dirty="0"/>
              <a:t>?</a:t>
            </a:r>
          </a:p>
          <a:p>
            <a:r>
              <a:rPr lang="en-US" dirty="0"/>
              <a:t>5. </a:t>
            </a:r>
            <a:r>
              <a:rPr lang="en-US" dirty="0" err="1"/>
              <a:t>Y’a</a:t>
            </a:r>
            <a:r>
              <a:rPr lang="en-US" dirty="0"/>
              <a:t>-t-</a:t>
            </a:r>
            <a:r>
              <a:rPr lang="en-US" dirty="0" err="1"/>
              <a:t>i</a:t>
            </a:r>
            <a:r>
              <a:rPr lang="en-US" dirty="0"/>
              <a:t>’ des portraits </a:t>
            </a:r>
            <a:r>
              <a:rPr lang="en-US" dirty="0" err="1"/>
              <a:t>siez</a:t>
            </a:r>
            <a:r>
              <a:rPr lang="en-US" dirty="0"/>
              <a:t> </a:t>
            </a:r>
            <a:r>
              <a:rPr lang="en-US" dirty="0" err="1"/>
              <a:t>té</a:t>
            </a:r>
            <a:r>
              <a:rPr lang="en-US" dirty="0"/>
              <a:t>? </a:t>
            </a:r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qu’i</a:t>
            </a:r>
            <a:r>
              <a:rPr lang="en-US" dirty="0"/>
              <a:t>’ </a:t>
            </a:r>
            <a:r>
              <a:rPr lang="en-US" dirty="0" err="1"/>
              <a:t>sont</a:t>
            </a:r>
            <a:r>
              <a:rPr lang="en-US" dirty="0"/>
              <a:t>?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C79AEED-9B64-2E45-A2A2-8A8BECAF5C33}"/>
              </a:ext>
            </a:extLst>
          </p:cNvPr>
          <p:cNvSpPr txBox="1">
            <a:spLocks/>
          </p:cNvSpPr>
          <p:nvPr/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Tch’est qu’ i’ y’a…? Y’a…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6053CAFA-DF8E-464C-8E23-AD6C81F0D670}"/>
              </a:ext>
            </a:extLst>
          </p:cNvPr>
          <p:cNvSpPr txBox="1">
            <a:spLocks/>
          </p:cNvSpPr>
          <p:nvPr/>
        </p:nvSpPr>
        <p:spPr>
          <a:xfrm>
            <a:off x="6172200" y="24375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Où’est</a:t>
            </a:r>
            <a:r>
              <a:rPr lang="en-US" dirty="0"/>
              <a:t> </a:t>
            </a:r>
            <a:r>
              <a:rPr lang="en-US" dirty="0" err="1"/>
              <a:t>qu’est</a:t>
            </a:r>
            <a:r>
              <a:rPr lang="en-US" dirty="0"/>
              <a:t>…? </a:t>
            </a:r>
            <a:r>
              <a:rPr lang="en-US" dirty="0" err="1"/>
              <a:t>Ch’est</a:t>
            </a:r>
            <a:r>
              <a:rPr lang="en-US" dirty="0"/>
              <a:t>…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737D9C9D-CBC6-734C-9AEB-091C8F21656A}"/>
              </a:ext>
            </a:extLst>
          </p:cNvPr>
          <p:cNvSpPr txBox="1">
            <a:spLocks/>
          </p:cNvSpPr>
          <p:nvPr/>
        </p:nvSpPr>
        <p:spPr>
          <a:xfrm>
            <a:off x="6172200" y="3223634"/>
            <a:ext cx="580421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Y’a</a:t>
            </a:r>
            <a:r>
              <a:rPr lang="en-US" dirty="0"/>
              <a:t>-t-</a:t>
            </a:r>
            <a:r>
              <a:rPr lang="en-US" dirty="0" err="1"/>
              <a:t>i</a:t>
            </a:r>
            <a:r>
              <a:rPr lang="en-US" dirty="0"/>
              <a:t>’…? </a:t>
            </a: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y’a</a:t>
            </a:r>
            <a:r>
              <a:rPr lang="en-US" dirty="0"/>
              <a:t>…  / </a:t>
            </a:r>
            <a:r>
              <a:rPr lang="en-US" dirty="0" err="1"/>
              <a:t>Nânnîn</a:t>
            </a:r>
            <a:r>
              <a:rPr lang="en-US" dirty="0"/>
              <a:t>, </a:t>
            </a:r>
            <a:r>
              <a:rPr lang="en-US" dirty="0" err="1"/>
              <a:t>i’n’y’a</a:t>
            </a:r>
            <a:r>
              <a:rPr lang="en-US" dirty="0"/>
              <a:t> </a:t>
            </a:r>
            <a:r>
              <a:rPr lang="en-US" dirty="0" err="1"/>
              <a:t>pon</a:t>
            </a:r>
            <a:r>
              <a:rPr lang="en-US" dirty="0"/>
              <a:t>..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62FB4BA-0729-544A-89DA-70652D786584}"/>
              </a:ext>
            </a:extLst>
          </p:cNvPr>
          <p:cNvSpPr txBox="1">
            <a:spLocks/>
          </p:cNvSpPr>
          <p:nvPr/>
        </p:nvSpPr>
        <p:spPr>
          <a:xfrm>
            <a:off x="6172200" y="3942193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Combein</a:t>
            </a:r>
            <a:r>
              <a:rPr lang="en-US" dirty="0"/>
              <a:t> d’… </a:t>
            </a:r>
            <a:r>
              <a:rPr lang="en-US" dirty="0" err="1"/>
              <a:t>qu’i’y’a</a:t>
            </a:r>
            <a:r>
              <a:rPr lang="en-US" dirty="0"/>
              <a:t>? </a:t>
            </a:r>
            <a:r>
              <a:rPr lang="en-US" dirty="0" err="1"/>
              <a:t>Y’a</a:t>
            </a:r>
            <a:r>
              <a:rPr lang="en-US" dirty="0"/>
              <a:t>… / </a:t>
            </a:r>
            <a:r>
              <a:rPr lang="en-US" dirty="0" err="1"/>
              <a:t>Y’en</a:t>
            </a:r>
            <a:r>
              <a:rPr lang="en-US" dirty="0"/>
              <a:t> a..</a:t>
            </a:r>
          </a:p>
        </p:txBody>
      </p:sp>
    </p:spTree>
    <p:extLst>
      <p:ext uri="{BB962C8B-B14F-4D97-AF65-F5344CB8AC3E}">
        <p14:creationId xmlns:p14="http://schemas.microsoft.com/office/powerpoint/2010/main" val="136187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135" y="3534619"/>
            <a:ext cx="2273844" cy="2608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43061" y="5220009"/>
            <a:ext cx="389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l’êcritouaithe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135" y="2131332"/>
            <a:ext cx="2230374" cy="18486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4097" y="2016512"/>
            <a:ext cx="5451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p’tit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compiuteu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88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880" y="1958655"/>
            <a:ext cx="1768120" cy="250483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1" y="2496310"/>
            <a:ext cx="2606638" cy="255254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145343" y="4698881"/>
            <a:ext cx="2853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tabl’ye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26472" y="1212877"/>
            <a:ext cx="2952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tchaise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34" y="635027"/>
            <a:ext cx="1620322" cy="18612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7000" y="2496310"/>
            <a:ext cx="3133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portrait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90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309" y="593325"/>
            <a:ext cx="2743803" cy="26916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179" y="2590800"/>
            <a:ext cx="2989132" cy="27266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200137" y="4394093"/>
            <a:ext cx="2953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tithette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7112" y="861610"/>
            <a:ext cx="1523487" cy="2155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41966" y="1264540"/>
            <a:ext cx="2584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US" sz="5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ampe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068" y="3110465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mitheux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22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316589" y="2980787"/>
            <a:ext cx="1893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liet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07220" y="872358"/>
            <a:ext cx="3934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garde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-robe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Content Placeholder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65" y="2203620"/>
            <a:ext cx="2943450" cy="37994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978" y="1676081"/>
            <a:ext cx="2739328" cy="4456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751" y="3615607"/>
            <a:ext cx="3231156" cy="22691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910" y="1584830"/>
            <a:ext cx="2291862" cy="31653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58022" y="2442971"/>
            <a:ext cx="2011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sofa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4153" y="1782523"/>
            <a:ext cx="1310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L’ais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027" y="690952"/>
            <a:ext cx="1509602" cy="10915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7746" y="393909"/>
            <a:ext cx="2450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lé</a:t>
            </a: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radio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216" y="-43995"/>
            <a:ext cx="1307880" cy="13078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0DA2BB-5AF2-F94C-AAB8-D56F64A19B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498" y="3776548"/>
            <a:ext cx="1947313" cy="194731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ACECBAB-29D4-1342-B340-483B1F505408}"/>
              </a:ext>
            </a:extLst>
          </p:cNvPr>
          <p:cNvSpPr/>
          <p:nvPr/>
        </p:nvSpPr>
        <p:spPr>
          <a:xfrm>
            <a:off x="747262" y="5723861"/>
            <a:ext cx="45230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grande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tchaise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981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504" y="885570"/>
            <a:ext cx="1155700" cy="1155700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qu’ch’est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9C7B52-8AF1-244B-80D2-03F0D4EEAE7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02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7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</a:t>
            </a:r>
            <a:r>
              <a:rPr lang="en-GB" dirty="0"/>
              <a:t>’ </a:t>
            </a:r>
            <a:r>
              <a:rPr lang="en-GB" dirty="0" err="1"/>
              <a:t>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61051" y="4486098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lé</a:t>
            </a:r>
            <a:r>
              <a:rPr lang="en-GB" dirty="0"/>
              <a:t> </a:t>
            </a:r>
            <a:r>
              <a:rPr lang="en-GB" dirty="0" err="1"/>
              <a:t>compiuteu</a:t>
            </a:r>
            <a:endParaRPr lang="en-GB" dirty="0"/>
          </a:p>
        </p:txBody>
      </p:sp>
      <p:pic>
        <p:nvPicPr>
          <p:cNvPr id="17" name="Picture 16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2" name="Picture 21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3B27454-3CC7-C842-93E9-1452AEBF62D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02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7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8257" y="133117"/>
            <a:ext cx="10515600" cy="1325563"/>
          </a:xfrm>
        </p:spPr>
        <p:txBody>
          <a:bodyPr/>
          <a:lstStyle/>
          <a:p>
            <a:r>
              <a:rPr lang="en-GB" dirty="0" err="1"/>
              <a:t>Tch’est</a:t>
            </a:r>
            <a:r>
              <a:rPr lang="en-GB" dirty="0"/>
              <a:t> </a:t>
            </a:r>
            <a:r>
              <a:rPr lang="en-GB" dirty="0" err="1"/>
              <a:t>qu’i</a:t>
            </a:r>
            <a:r>
              <a:rPr lang="en-GB" dirty="0"/>
              <a:t>’ </a:t>
            </a:r>
            <a:r>
              <a:rPr lang="en-GB" dirty="0" err="1"/>
              <a:t>manque</a:t>
            </a:r>
            <a:r>
              <a:rPr lang="en-GB" dirty="0"/>
              <a:t>?</a:t>
            </a:r>
            <a:endParaRPr lang="de-DE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24" y="1739512"/>
            <a:ext cx="1661311" cy="2702459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057" y="1547645"/>
            <a:ext cx="2280070" cy="2943151"/>
          </a:xfr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254" y="4282279"/>
            <a:ext cx="1858608" cy="21323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06" y="3392845"/>
            <a:ext cx="2532966" cy="1778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42" y="2391851"/>
            <a:ext cx="1884578" cy="17190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895" y="1394569"/>
            <a:ext cx="931264" cy="131736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1" y="4022843"/>
            <a:ext cx="1447240" cy="11995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853" y="642811"/>
            <a:ext cx="1914947" cy="2644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527" y="4405581"/>
            <a:ext cx="1231115" cy="174408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54" y="4812086"/>
            <a:ext cx="1410005" cy="13807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048" y="189711"/>
            <a:ext cx="962181" cy="69573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87947" y="885450"/>
            <a:ext cx="163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 </a:t>
            </a:r>
            <a:r>
              <a:rPr lang="en-GB" dirty="0" err="1"/>
              <a:t>lampe</a:t>
            </a:r>
            <a:endParaRPr lang="en-GB" dirty="0"/>
          </a:p>
        </p:txBody>
      </p:sp>
      <p:pic>
        <p:nvPicPr>
          <p:cNvPr id="22" name="Picture 21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306" y="469484"/>
            <a:ext cx="1155700" cy="1155700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086" y="1280514"/>
            <a:ext cx="1666875" cy="166687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D2AEAAF-2C19-F244-8FF4-BFCEA31BCAE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02" y="4812086"/>
            <a:ext cx="1212644" cy="121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9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285</Words>
  <Application>Microsoft Macintosh PowerPoint</Application>
  <PresentationFormat>Widescreen</PresentationFormat>
  <Paragraphs>70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des meubl’yes et d’s objets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Tch’est qu’ch’est?</vt:lpstr>
      <vt:lpstr>Tch’est qu’i’ manque?</vt:lpstr>
      <vt:lpstr>Tch’est qu’i’ manque?</vt:lpstr>
      <vt:lpstr>Tch’est qu’i’ manque?</vt:lpstr>
      <vt:lpstr>Tch’est qu’i’ manque?</vt:lpstr>
      <vt:lpstr>Tch’est qu’i’manque?</vt:lpstr>
      <vt:lpstr>Tch’est qu’i’manque?</vt:lpstr>
      <vt:lpstr>Tch’est qu’i’manque?</vt:lpstr>
      <vt:lpstr>PowerPoint Presentation</vt:lpstr>
      <vt:lpstr>Grammaithe!</vt:lpstr>
      <vt:lpstr>Où’est qu’est lé cap’taine Crochet?</vt:lpstr>
      <vt:lpstr>Pâlez à deux!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in meinem Schlafzimmer?</dc:title>
  <dc:creator>r dopp</dc:creator>
  <cp:lastModifiedBy>Ben Spinks</cp:lastModifiedBy>
  <cp:revision>55</cp:revision>
  <cp:lastPrinted>2019-01-24T12:02:54Z</cp:lastPrinted>
  <dcterms:created xsi:type="dcterms:W3CDTF">2014-12-01T15:04:02Z</dcterms:created>
  <dcterms:modified xsi:type="dcterms:W3CDTF">2019-01-24T12:25:17Z</dcterms:modified>
</cp:coreProperties>
</file>