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82" r:id="rId11"/>
    <p:sldId id="266" r:id="rId12"/>
    <p:sldId id="289" r:id="rId13"/>
    <p:sldId id="267" r:id="rId14"/>
    <p:sldId id="293" r:id="rId15"/>
    <p:sldId id="302" r:id="rId16"/>
    <p:sldId id="303" r:id="rId17"/>
    <p:sldId id="301" r:id="rId18"/>
    <p:sldId id="304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B34B"/>
    <a:srgbClr val="E08602"/>
    <a:srgbClr val="FFF7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3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0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8EC596-CE09-0C4E-83E6-4ACCF9A3CE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E3F63E-2BBF-5C4B-8915-8A92A13603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8ED85-8F87-DF4B-B0AA-C2FBEC0771C3}" type="datetimeFigureOut">
              <a:rPr lang="en-US" smtClean="0"/>
              <a:t>1/24/19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4423E-F475-ED47-B126-D36B7CFBA4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4BF520-A1B9-3A4F-8950-B842E6D7DD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2A03E-A927-2542-A470-83016FC21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3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1AB2-48C8-4271-8AB6-F6E93E440AE5}" type="datetimeFigureOut">
              <a:rPr lang="de-DE" smtClean="0"/>
              <a:t>23.01.19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DDA2-69C4-4B04-9244-4E93D51AD03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17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1AB2-48C8-4271-8AB6-F6E93E440AE5}" type="datetimeFigureOut">
              <a:rPr lang="de-DE" smtClean="0"/>
              <a:t>23.01.19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DDA2-69C4-4B04-9244-4E93D51AD03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625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1AB2-48C8-4271-8AB6-F6E93E440AE5}" type="datetimeFigureOut">
              <a:rPr lang="de-DE" smtClean="0"/>
              <a:t>23.01.19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DDA2-69C4-4B04-9244-4E93D51AD03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658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1AB2-48C8-4271-8AB6-F6E93E440AE5}" type="datetimeFigureOut">
              <a:rPr lang="de-DE" smtClean="0"/>
              <a:t>23.01.19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DDA2-69C4-4B04-9244-4E93D51AD03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0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1AB2-48C8-4271-8AB6-F6E93E440AE5}" type="datetimeFigureOut">
              <a:rPr lang="de-DE" smtClean="0"/>
              <a:t>23.01.19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DDA2-69C4-4B04-9244-4E93D51AD03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237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1AB2-48C8-4271-8AB6-F6E93E440AE5}" type="datetimeFigureOut">
              <a:rPr lang="de-DE" smtClean="0"/>
              <a:t>23.01.19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DDA2-69C4-4B04-9244-4E93D51AD03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146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1AB2-48C8-4271-8AB6-F6E93E440AE5}" type="datetimeFigureOut">
              <a:rPr lang="de-DE" smtClean="0"/>
              <a:t>23.01.19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DDA2-69C4-4B04-9244-4E93D51AD03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2564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1AB2-48C8-4271-8AB6-F6E93E440AE5}" type="datetimeFigureOut">
              <a:rPr lang="de-DE" smtClean="0"/>
              <a:t>23.01.19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DDA2-69C4-4B04-9244-4E93D51AD03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7200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1AB2-48C8-4271-8AB6-F6E93E440AE5}" type="datetimeFigureOut">
              <a:rPr lang="de-DE" smtClean="0"/>
              <a:t>23.01.19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DDA2-69C4-4B04-9244-4E93D51AD03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336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1AB2-48C8-4271-8AB6-F6E93E440AE5}" type="datetimeFigureOut">
              <a:rPr lang="de-DE" smtClean="0"/>
              <a:t>23.01.19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DDA2-69C4-4B04-9244-4E93D51AD03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7152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1AB2-48C8-4271-8AB6-F6E93E440AE5}" type="datetimeFigureOut">
              <a:rPr lang="de-DE" smtClean="0"/>
              <a:t>23.01.19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DDA2-69C4-4B04-9244-4E93D51AD03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403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61AB2-48C8-4271-8AB6-F6E93E440AE5}" type="datetimeFigureOut">
              <a:rPr lang="de-DE" smtClean="0"/>
              <a:t>23.01.19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0DDA2-69C4-4B04-9244-4E93D51AD03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86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jpeg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.jpg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4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3.png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.jpg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4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3.png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.jpg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4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3.png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.jpg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4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3.png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.jpg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4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3.png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6.jpeg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4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3.png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1.WMF"/><Relationship Id="rId18" Type="http://schemas.openxmlformats.org/officeDocument/2006/relationships/image" Target="../media/image22.png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12" Type="http://schemas.openxmlformats.org/officeDocument/2006/relationships/image" Target="../media/image19.jpeg"/><Relationship Id="rId17" Type="http://schemas.microsoft.com/office/2007/relationships/hdphoto" Target="../media/hdphoto2.wdp"/><Relationship Id="rId2" Type="http://schemas.openxmlformats.org/officeDocument/2006/relationships/image" Target="../media/image18.jpeg"/><Relationship Id="rId16" Type="http://schemas.openxmlformats.org/officeDocument/2006/relationships/image" Target="../media/image21.png"/><Relationship Id="rId20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5" Type="http://schemas.microsoft.com/office/2007/relationships/hdphoto" Target="../media/hdphoto1.wdp"/><Relationship Id="rId10" Type="http://schemas.openxmlformats.org/officeDocument/2006/relationships/image" Target="../media/image9.WMF"/><Relationship Id="rId19" Type="http://schemas.microsoft.com/office/2007/relationships/hdphoto" Target="../media/hdphoto3.wdp"/><Relationship Id="rId4" Type="http://schemas.openxmlformats.org/officeDocument/2006/relationships/image" Target="../media/image3.WMF"/><Relationship Id="rId9" Type="http://schemas.openxmlformats.org/officeDocument/2006/relationships/image" Target="../media/image8.WMF"/><Relationship Id="rId1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11.WMF"/><Relationship Id="rId3" Type="http://schemas.openxmlformats.org/officeDocument/2006/relationships/image" Target="../media/image12.jpeg"/><Relationship Id="rId7" Type="http://schemas.openxmlformats.org/officeDocument/2006/relationships/image" Target="../media/image5.WMF"/><Relationship Id="rId12" Type="http://schemas.openxmlformats.org/officeDocument/2006/relationships/image" Target="../media/image10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11" Type="http://schemas.openxmlformats.org/officeDocument/2006/relationships/image" Target="../media/image9.WMF"/><Relationship Id="rId5" Type="http://schemas.openxmlformats.org/officeDocument/2006/relationships/image" Target="../media/image3.WMF"/><Relationship Id="rId15" Type="http://schemas.openxmlformats.org/officeDocument/2006/relationships/image" Target="../media/image13.png"/><Relationship Id="rId10" Type="http://schemas.openxmlformats.org/officeDocument/2006/relationships/image" Target="../media/image8.WMF"/><Relationship Id="rId4" Type="http://schemas.openxmlformats.org/officeDocument/2006/relationships/image" Target="../media/image2.WMF"/><Relationship Id="rId9" Type="http://schemas.openxmlformats.org/officeDocument/2006/relationships/image" Target="../media/image7.WMF"/><Relationship Id="rId1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.jpg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4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3.png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.jpg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4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3.png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504" y="885570"/>
            <a:ext cx="1155700" cy="11557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18524" y="268769"/>
            <a:ext cx="10515600" cy="1325563"/>
          </a:xfrm>
        </p:spPr>
        <p:txBody>
          <a:bodyPr/>
          <a:lstStyle/>
          <a:p>
            <a:r>
              <a:rPr lang="en-GB" dirty="0"/>
              <a:t>des </a:t>
            </a:r>
            <a:r>
              <a:rPr lang="en-GB" dirty="0" err="1"/>
              <a:t>meubl’yes</a:t>
            </a:r>
            <a:r>
              <a:rPr lang="en-GB" dirty="0"/>
              <a:t> et d’s </a:t>
            </a:r>
            <a:r>
              <a:rPr lang="en-GB" dirty="0" err="1"/>
              <a:t>objets</a:t>
            </a:r>
            <a:endParaRPr lang="de-DE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424" y="1739512"/>
            <a:ext cx="1661311" cy="2702459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057" y="1547645"/>
            <a:ext cx="2280070" cy="2943151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254" y="4282279"/>
            <a:ext cx="1858608" cy="21323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1551" y="3733182"/>
            <a:ext cx="2532966" cy="1778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033" y="2391851"/>
            <a:ext cx="1884578" cy="17190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895" y="1394569"/>
            <a:ext cx="931264" cy="131736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11" y="4022843"/>
            <a:ext cx="1447240" cy="119954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853" y="642811"/>
            <a:ext cx="1914947" cy="264480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399" y="4490796"/>
            <a:ext cx="1231115" cy="17440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319" y="5033866"/>
            <a:ext cx="1410005" cy="1380744"/>
          </a:xfrm>
          <a:prstGeom prst="rect">
            <a:avLst/>
          </a:prstGeom>
        </p:spPr>
      </p:pic>
      <p:pic>
        <p:nvPicPr>
          <p:cNvPr id="17" name="Picture 16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086" y="1280514"/>
            <a:ext cx="1666875" cy="16668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A283955-9F86-4249-A1E6-8B3D0B8ABA8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601" y="4832734"/>
            <a:ext cx="1221147" cy="122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61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48257" y="133117"/>
            <a:ext cx="10515600" cy="1325563"/>
          </a:xfrm>
        </p:spPr>
        <p:txBody>
          <a:bodyPr/>
          <a:lstStyle/>
          <a:p>
            <a:r>
              <a:rPr lang="en-GB" dirty="0" err="1"/>
              <a:t>Tch’est</a:t>
            </a:r>
            <a:r>
              <a:rPr lang="en-GB" dirty="0"/>
              <a:t> </a:t>
            </a:r>
            <a:r>
              <a:rPr lang="en-GB" dirty="0" err="1"/>
              <a:t>qu’i</a:t>
            </a:r>
            <a:r>
              <a:rPr lang="en-GB" dirty="0"/>
              <a:t>’ </a:t>
            </a:r>
            <a:r>
              <a:rPr lang="en-GB" dirty="0" err="1"/>
              <a:t>manque</a:t>
            </a:r>
            <a:r>
              <a:rPr lang="en-GB" dirty="0"/>
              <a:t>?</a:t>
            </a:r>
            <a:endParaRPr lang="de-DE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424" y="1739512"/>
            <a:ext cx="1661311" cy="2702459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057" y="1547645"/>
            <a:ext cx="2280070" cy="2943151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254" y="4282279"/>
            <a:ext cx="1858608" cy="21323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806" y="3392845"/>
            <a:ext cx="2532966" cy="1778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42" y="2391851"/>
            <a:ext cx="1884578" cy="17190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895" y="1394569"/>
            <a:ext cx="931264" cy="131736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11" y="4022843"/>
            <a:ext cx="1447240" cy="119954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4242" y="748041"/>
            <a:ext cx="1914947" cy="264480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527" y="4405581"/>
            <a:ext cx="1231115" cy="17440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154" y="4812086"/>
            <a:ext cx="1410005" cy="13807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8252" y="248326"/>
            <a:ext cx="962181" cy="69573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67483" y="1318497"/>
            <a:ext cx="1632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 </a:t>
            </a:r>
            <a:r>
              <a:rPr lang="en-GB" dirty="0" err="1"/>
              <a:t>garde</a:t>
            </a:r>
            <a:r>
              <a:rPr lang="en-GB" dirty="0"/>
              <a:t>-robe</a:t>
            </a:r>
          </a:p>
        </p:txBody>
      </p:sp>
      <p:pic>
        <p:nvPicPr>
          <p:cNvPr id="22" name="Picture 21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709" y="485471"/>
            <a:ext cx="1155700" cy="1155700"/>
          </a:xfrm>
          <a:prstGeom prst="rect">
            <a:avLst/>
          </a:prstGeom>
        </p:spPr>
      </p:pic>
      <p:pic>
        <p:nvPicPr>
          <p:cNvPr id="23" name="Picture 22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489" y="1296501"/>
            <a:ext cx="1666875" cy="166687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77D9A01-447B-584E-A664-38A902A3B78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402" y="4812086"/>
            <a:ext cx="1212644" cy="121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41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48257" y="133117"/>
            <a:ext cx="10515600" cy="1325563"/>
          </a:xfrm>
        </p:spPr>
        <p:txBody>
          <a:bodyPr/>
          <a:lstStyle/>
          <a:p>
            <a:r>
              <a:rPr lang="en-GB" dirty="0" err="1"/>
              <a:t>Tch’est</a:t>
            </a:r>
            <a:r>
              <a:rPr lang="en-GB" dirty="0"/>
              <a:t> </a:t>
            </a:r>
            <a:r>
              <a:rPr lang="en-GB" dirty="0" err="1"/>
              <a:t>qu’i</a:t>
            </a:r>
            <a:r>
              <a:rPr lang="en-GB" dirty="0"/>
              <a:t>’ </a:t>
            </a:r>
            <a:r>
              <a:rPr lang="en-GB" dirty="0" err="1"/>
              <a:t>manque</a:t>
            </a:r>
            <a:r>
              <a:rPr lang="en-GB" dirty="0"/>
              <a:t>?</a:t>
            </a:r>
            <a:endParaRPr lang="de-DE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424" y="1739512"/>
            <a:ext cx="1661311" cy="2702459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057" y="1547645"/>
            <a:ext cx="2280070" cy="2943151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254" y="4282279"/>
            <a:ext cx="1858608" cy="21323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806" y="3392845"/>
            <a:ext cx="2532966" cy="1778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42" y="2391851"/>
            <a:ext cx="1884578" cy="17190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895" y="1394569"/>
            <a:ext cx="931264" cy="131736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11" y="4022843"/>
            <a:ext cx="1447240" cy="119954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853" y="642811"/>
            <a:ext cx="1914947" cy="264480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527" y="4405581"/>
            <a:ext cx="1231115" cy="17440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154" y="4812086"/>
            <a:ext cx="1410005" cy="13807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048" y="189711"/>
            <a:ext cx="962181" cy="69573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369642" y="5775450"/>
            <a:ext cx="1632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 </a:t>
            </a:r>
            <a:r>
              <a:rPr lang="en-GB" dirty="0" err="1"/>
              <a:t>tchaise</a:t>
            </a:r>
            <a:r>
              <a:rPr lang="en-GB" dirty="0"/>
              <a:t> </a:t>
            </a:r>
          </a:p>
        </p:txBody>
      </p:sp>
      <p:pic>
        <p:nvPicPr>
          <p:cNvPr id="22" name="Picture 21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306" y="469484"/>
            <a:ext cx="1155700" cy="1155700"/>
          </a:xfrm>
          <a:prstGeom prst="rect">
            <a:avLst/>
          </a:prstGeom>
        </p:spPr>
      </p:pic>
      <p:pic>
        <p:nvPicPr>
          <p:cNvPr id="23" name="Picture 22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086" y="1280514"/>
            <a:ext cx="1666875" cy="166687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74928F4-48F5-1247-8784-BEA3127C36D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457" y="4812086"/>
            <a:ext cx="1212644" cy="121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14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48257" y="133117"/>
            <a:ext cx="10515600" cy="1325563"/>
          </a:xfrm>
        </p:spPr>
        <p:txBody>
          <a:bodyPr/>
          <a:lstStyle/>
          <a:p>
            <a:r>
              <a:rPr lang="en-GB" dirty="0" err="1"/>
              <a:t>Tch’est</a:t>
            </a:r>
            <a:r>
              <a:rPr lang="en-GB" dirty="0"/>
              <a:t> </a:t>
            </a:r>
            <a:r>
              <a:rPr lang="en-GB" dirty="0" err="1"/>
              <a:t>qu’i’manque</a:t>
            </a:r>
            <a:r>
              <a:rPr lang="en-GB" dirty="0"/>
              <a:t>?</a:t>
            </a:r>
            <a:endParaRPr lang="de-DE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424" y="1739512"/>
            <a:ext cx="1661311" cy="2702459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057" y="1547645"/>
            <a:ext cx="2280070" cy="2943151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254" y="4282279"/>
            <a:ext cx="1858608" cy="21323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806" y="3392845"/>
            <a:ext cx="2532966" cy="1778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42" y="2391851"/>
            <a:ext cx="1884578" cy="17190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895" y="1394569"/>
            <a:ext cx="931264" cy="131736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11" y="4022843"/>
            <a:ext cx="1447240" cy="119954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853" y="642811"/>
            <a:ext cx="1914947" cy="264480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527" y="4405581"/>
            <a:ext cx="1231115" cy="17440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154" y="4812086"/>
            <a:ext cx="1410005" cy="13807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048" y="189711"/>
            <a:ext cx="962181" cy="69573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579748" y="1030984"/>
            <a:ext cx="1632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 </a:t>
            </a:r>
            <a:r>
              <a:rPr lang="en-GB" dirty="0" err="1"/>
              <a:t>lampe</a:t>
            </a:r>
            <a:endParaRPr lang="en-GB" dirty="0"/>
          </a:p>
        </p:txBody>
      </p:sp>
      <p:pic>
        <p:nvPicPr>
          <p:cNvPr id="22" name="Picture 21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306" y="469484"/>
            <a:ext cx="1155700" cy="1155700"/>
          </a:xfrm>
          <a:prstGeom prst="rect">
            <a:avLst/>
          </a:prstGeom>
        </p:spPr>
      </p:pic>
      <p:pic>
        <p:nvPicPr>
          <p:cNvPr id="23" name="Picture 22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086" y="1280514"/>
            <a:ext cx="1666875" cy="166687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C6CABE9-5C9E-DC45-83F1-476CA9B06F4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985" y="4812086"/>
            <a:ext cx="1212644" cy="121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48257" y="133117"/>
            <a:ext cx="10515600" cy="1325563"/>
          </a:xfrm>
        </p:spPr>
        <p:txBody>
          <a:bodyPr/>
          <a:lstStyle/>
          <a:p>
            <a:r>
              <a:rPr lang="en-GB" dirty="0" err="1"/>
              <a:t>Tch’est</a:t>
            </a:r>
            <a:r>
              <a:rPr lang="en-GB" dirty="0"/>
              <a:t> </a:t>
            </a:r>
            <a:r>
              <a:rPr lang="en-GB" dirty="0" err="1"/>
              <a:t>qu’i’manque</a:t>
            </a:r>
            <a:r>
              <a:rPr lang="en-GB" dirty="0"/>
              <a:t>?</a:t>
            </a:r>
            <a:endParaRPr lang="de-DE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424" y="1739512"/>
            <a:ext cx="1661311" cy="2702459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057" y="1547645"/>
            <a:ext cx="2280070" cy="2943151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254" y="4282279"/>
            <a:ext cx="1858608" cy="21323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806" y="3392845"/>
            <a:ext cx="2532966" cy="1778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42" y="2391851"/>
            <a:ext cx="1884578" cy="17190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895" y="1394569"/>
            <a:ext cx="931264" cy="131736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11" y="4022843"/>
            <a:ext cx="1447240" cy="119954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853" y="642811"/>
            <a:ext cx="1914947" cy="264480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527" y="4405581"/>
            <a:ext cx="1231115" cy="17440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154" y="4812086"/>
            <a:ext cx="1410005" cy="13807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048" y="189711"/>
            <a:ext cx="962181" cy="69573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798327" y="1043507"/>
            <a:ext cx="1632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lé</a:t>
            </a:r>
            <a:r>
              <a:rPr lang="en-GB" dirty="0"/>
              <a:t> portrait </a:t>
            </a:r>
          </a:p>
        </p:txBody>
      </p:sp>
      <p:pic>
        <p:nvPicPr>
          <p:cNvPr id="22" name="Picture 21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306" y="469484"/>
            <a:ext cx="1155700" cy="1155700"/>
          </a:xfrm>
          <a:prstGeom prst="rect">
            <a:avLst/>
          </a:prstGeom>
        </p:spPr>
      </p:pic>
      <p:pic>
        <p:nvPicPr>
          <p:cNvPr id="23" name="Picture 22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086" y="1280514"/>
            <a:ext cx="1666875" cy="166687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F055CA4-0298-A546-AE15-7BD6D3578FA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538" y="4812086"/>
            <a:ext cx="1212644" cy="121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53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48257" y="133117"/>
            <a:ext cx="10515600" cy="1325563"/>
          </a:xfrm>
        </p:spPr>
        <p:txBody>
          <a:bodyPr/>
          <a:lstStyle/>
          <a:p>
            <a:r>
              <a:rPr lang="en-GB" dirty="0" err="1"/>
              <a:t>Tch’est</a:t>
            </a:r>
            <a:r>
              <a:rPr lang="en-GB" dirty="0"/>
              <a:t> </a:t>
            </a:r>
            <a:r>
              <a:rPr lang="en-GB" dirty="0" err="1"/>
              <a:t>qu’i’manque</a:t>
            </a:r>
            <a:r>
              <a:rPr lang="en-GB" dirty="0"/>
              <a:t>?</a:t>
            </a:r>
            <a:endParaRPr lang="de-DE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424" y="1739512"/>
            <a:ext cx="1661311" cy="2702459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057" y="1547645"/>
            <a:ext cx="2280070" cy="2943151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254" y="4282279"/>
            <a:ext cx="1858608" cy="21323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806" y="3392845"/>
            <a:ext cx="2532966" cy="1778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42" y="2391851"/>
            <a:ext cx="1884578" cy="17190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895" y="1394569"/>
            <a:ext cx="931264" cy="131736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11" y="4022843"/>
            <a:ext cx="1447240" cy="119954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853" y="642811"/>
            <a:ext cx="1914947" cy="264480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527" y="4405581"/>
            <a:ext cx="1231115" cy="17440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154" y="4812086"/>
            <a:ext cx="1410005" cy="13807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048" y="189711"/>
            <a:ext cx="962181" cy="69573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659431" y="1031932"/>
            <a:ext cx="1632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Lé</a:t>
            </a:r>
            <a:r>
              <a:rPr lang="en-GB" dirty="0"/>
              <a:t> </a:t>
            </a:r>
            <a:r>
              <a:rPr lang="en-GB" dirty="0" err="1"/>
              <a:t>liet</a:t>
            </a:r>
            <a:endParaRPr lang="en-GB" dirty="0"/>
          </a:p>
        </p:txBody>
      </p:sp>
      <p:pic>
        <p:nvPicPr>
          <p:cNvPr id="22" name="Picture 21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306" y="469484"/>
            <a:ext cx="1155700" cy="1155700"/>
          </a:xfrm>
          <a:prstGeom prst="rect">
            <a:avLst/>
          </a:prstGeom>
        </p:spPr>
      </p:pic>
      <p:pic>
        <p:nvPicPr>
          <p:cNvPr id="23" name="Picture 22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086" y="1280514"/>
            <a:ext cx="1666875" cy="166687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0E8EE4F-F6A1-2C4D-B1CD-E7F13840946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538" y="4812086"/>
            <a:ext cx="1212644" cy="121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29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061" y="2028872"/>
            <a:ext cx="370364" cy="602472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078" y="2968955"/>
            <a:ext cx="656778" cy="847780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733" y="1387009"/>
            <a:ext cx="532567" cy="611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153" y="3583914"/>
            <a:ext cx="900543" cy="63243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298" y="5248693"/>
            <a:ext cx="770681" cy="7029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859" y="4590010"/>
            <a:ext cx="465632" cy="65868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425" y="2631344"/>
            <a:ext cx="598915" cy="49641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809" y="4057142"/>
            <a:ext cx="572047" cy="79007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071" y="885450"/>
            <a:ext cx="498785" cy="70661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072" y="369275"/>
            <a:ext cx="576989" cy="5650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300" y="5790260"/>
            <a:ext cx="962181" cy="69573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58613" y="299690"/>
            <a:ext cx="419491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la </a:t>
            </a:r>
            <a:r>
              <a:rPr lang="en-GB" sz="3600" dirty="0" err="1"/>
              <a:t>tabl’ye</a:t>
            </a:r>
            <a:endParaRPr lang="en-GB" sz="3600" dirty="0"/>
          </a:p>
          <a:p>
            <a:r>
              <a:rPr lang="en-GB" sz="3600" dirty="0"/>
              <a:t>la </a:t>
            </a:r>
            <a:r>
              <a:rPr lang="en-GB" sz="3600" dirty="0" err="1"/>
              <a:t>tchaise</a:t>
            </a:r>
            <a:endParaRPr lang="en-GB" sz="3600" dirty="0"/>
          </a:p>
          <a:p>
            <a:r>
              <a:rPr lang="en-GB" sz="3600" dirty="0" err="1"/>
              <a:t>l’êcritouaithe</a:t>
            </a:r>
            <a:endParaRPr lang="en-GB" sz="3600" dirty="0"/>
          </a:p>
          <a:p>
            <a:r>
              <a:rPr lang="en-GB" sz="3600" dirty="0"/>
              <a:t>La </a:t>
            </a:r>
            <a:r>
              <a:rPr lang="en-GB" sz="3600" dirty="0" err="1"/>
              <a:t>garde</a:t>
            </a:r>
            <a:r>
              <a:rPr lang="en-GB" sz="3600" dirty="0"/>
              <a:t>-robe</a:t>
            </a:r>
          </a:p>
          <a:p>
            <a:r>
              <a:rPr lang="en-GB" sz="3600" dirty="0" err="1"/>
              <a:t>lé</a:t>
            </a:r>
            <a:r>
              <a:rPr lang="en-GB" sz="3600" dirty="0"/>
              <a:t> </a:t>
            </a:r>
            <a:r>
              <a:rPr lang="en-GB" sz="3600" dirty="0" err="1"/>
              <a:t>compiuteu</a:t>
            </a:r>
            <a:endParaRPr lang="en-GB" sz="3600" dirty="0"/>
          </a:p>
          <a:p>
            <a:r>
              <a:rPr lang="en-GB" sz="3600" dirty="0" err="1"/>
              <a:t>lé</a:t>
            </a:r>
            <a:r>
              <a:rPr lang="en-GB" sz="3600" dirty="0"/>
              <a:t> </a:t>
            </a:r>
            <a:r>
              <a:rPr lang="en-GB" sz="3600" dirty="0" err="1"/>
              <a:t>liet</a:t>
            </a:r>
            <a:endParaRPr lang="en-GB" sz="3600" dirty="0"/>
          </a:p>
          <a:p>
            <a:r>
              <a:rPr lang="en-GB" sz="3600" dirty="0" err="1"/>
              <a:t>lé</a:t>
            </a:r>
            <a:r>
              <a:rPr lang="en-GB" sz="3600" dirty="0"/>
              <a:t> sofa</a:t>
            </a:r>
          </a:p>
          <a:p>
            <a:r>
              <a:rPr lang="en-GB" sz="3600" dirty="0" err="1"/>
              <a:t>l’ais</a:t>
            </a:r>
            <a:endParaRPr lang="en-GB" sz="3600" dirty="0"/>
          </a:p>
          <a:p>
            <a:r>
              <a:rPr lang="en-GB" sz="3600" dirty="0"/>
              <a:t>la </a:t>
            </a:r>
            <a:r>
              <a:rPr lang="en-GB" sz="3600" dirty="0" err="1"/>
              <a:t>lampe</a:t>
            </a:r>
            <a:r>
              <a:rPr lang="en-GB" sz="3600" dirty="0"/>
              <a:t> </a:t>
            </a:r>
          </a:p>
          <a:p>
            <a:r>
              <a:rPr lang="en-GB" sz="3600" dirty="0"/>
              <a:t>la </a:t>
            </a:r>
            <a:r>
              <a:rPr lang="en-GB" sz="3600" dirty="0" err="1"/>
              <a:t>tithette</a:t>
            </a:r>
            <a:endParaRPr lang="en-GB" sz="3600" dirty="0"/>
          </a:p>
          <a:p>
            <a:r>
              <a:rPr lang="en-GB" sz="3600" dirty="0" err="1"/>
              <a:t>lé</a:t>
            </a:r>
            <a:r>
              <a:rPr lang="en-GB" sz="3600" dirty="0"/>
              <a:t> radio</a:t>
            </a:r>
          </a:p>
        </p:txBody>
      </p:sp>
      <p:pic>
        <p:nvPicPr>
          <p:cNvPr id="23" name="Picture 22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5294" y="1419033"/>
            <a:ext cx="953175" cy="911075"/>
          </a:xfrm>
          <a:prstGeom prst="rect">
            <a:avLst/>
          </a:prstGeom>
        </p:spPr>
      </p:pic>
      <p:pic>
        <p:nvPicPr>
          <p:cNvPr id="22" name="Picture 21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5306" y="885450"/>
            <a:ext cx="713700" cy="73973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431792" y="1025019"/>
            <a:ext cx="28372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lé</a:t>
            </a:r>
            <a:r>
              <a:rPr lang="en-GB" sz="3600" dirty="0"/>
              <a:t> portrait</a:t>
            </a:r>
          </a:p>
          <a:p>
            <a:r>
              <a:rPr lang="en-GB" sz="3600" dirty="0" err="1"/>
              <a:t>lé</a:t>
            </a:r>
            <a:r>
              <a:rPr lang="en-GB" sz="3600" dirty="0"/>
              <a:t> </a:t>
            </a:r>
            <a:r>
              <a:rPr lang="en-GB" sz="3600" dirty="0" err="1"/>
              <a:t>mitheux</a:t>
            </a:r>
            <a:endParaRPr lang="en-GB" sz="3600" dirty="0"/>
          </a:p>
          <a:p>
            <a:r>
              <a:rPr lang="en-GB" sz="3600" dirty="0"/>
              <a:t>La </a:t>
            </a:r>
            <a:r>
              <a:rPr lang="en-GB" sz="3600" dirty="0" err="1"/>
              <a:t>grande</a:t>
            </a:r>
            <a:r>
              <a:rPr lang="en-GB" sz="3600" dirty="0"/>
              <a:t> </a:t>
            </a:r>
            <a:r>
              <a:rPr lang="en-GB" sz="3600"/>
              <a:t>tchaise</a:t>
            </a:r>
            <a:endParaRPr lang="en-GB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EDF3F9-0708-DF47-B11F-C7E4F1693D6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5307" y="3005695"/>
            <a:ext cx="713700" cy="71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99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7C58A-320E-DC48-810F-BEB1B61F1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Grammaithe</a:t>
            </a:r>
            <a:r>
              <a:rPr lang="en-US" dirty="0"/>
              <a:t>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F35794-B374-E445-925A-712F5F082A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Les </a:t>
            </a:r>
            <a:r>
              <a:rPr lang="en-US" dirty="0" err="1"/>
              <a:t>prépositions</a:t>
            </a:r>
            <a:r>
              <a:rPr lang="en-US" dirty="0"/>
              <a:t> </a:t>
            </a:r>
            <a:r>
              <a:rPr lang="en-US" dirty="0" err="1"/>
              <a:t>spatiales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42947-0AF8-264F-AC46-73395B8CC1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Sus</a:t>
            </a:r>
            <a:r>
              <a:rPr lang="en-US" dirty="0"/>
              <a:t> : on</a:t>
            </a:r>
          </a:p>
          <a:p>
            <a:r>
              <a:rPr lang="en-US" dirty="0" err="1"/>
              <a:t>Souos</a:t>
            </a:r>
            <a:r>
              <a:rPr lang="en-US" dirty="0"/>
              <a:t> : under</a:t>
            </a:r>
          </a:p>
          <a:p>
            <a:r>
              <a:rPr lang="en-US" dirty="0" err="1"/>
              <a:t>Dans</a:t>
            </a:r>
            <a:r>
              <a:rPr lang="en-US" dirty="0"/>
              <a:t> : in</a:t>
            </a:r>
          </a:p>
          <a:p>
            <a:r>
              <a:rPr lang="en-US" dirty="0"/>
              <a:t>Entre: between</a:t>
            </a:r>
          </a:p>
          <a:p>
            <a:r>
              <a:rPr lang="en-US" dirty="0" err="1"/>
              <a:t>D’vant</a:t>
            </a:r>
            <a:r>
              <a:rPr lang="en-US" dirty="0"/>
              <a:t>: in front of</a:t>
            </a:r>
          </a:p>
          <a:p>
            <a:r>
              <a:rPr lang="en-US" dirty="0" err="1"/>
              <a:t>Driéthe</a:t>
            </a:r>
            <a:r>
              <a:rPr lang="en-US" dirty="0"/>
              <a:t>: behind</a:t>
            </a:r>
          </a:p>
          <a:p>
            <a:r>
              <a:rPr lang="en-US" dirty="0" err="1"/>
              <a:t>Près</a:t>
            </a:r>
            <a:r>
              <a:rPr lang="en-US" dirty="0"/>
              <a:t> </a:t>
            </a:r>
            <a:r>
              <a:rPr lang="en-US" dirty="0" err="1"/>
              <a:t>dé</a:t>
            </a:r>
            <a:r>
              <a:rPr lang="en-US" dirty="0"/>
              <a:t> : near</a:t>
            </a:r>
          </a:p>
          <a:p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côté</a:t>
            </a:r>
            <a:r>
              <a:rPr lang="en-US" dirty="0"/>
              <a:t> </a:t>
            </a:r>
            <a:r>
              <a:rPr lang="en-US" dirty="0" err="1"/>
              <a:t>dé</a:t>
            </a:r>
            <a:r>
              <a:rPr lang="en-US" dirty="0"/>
              <a:t> : next to</a:t>
            </a:r>
          </a:p>
          <a:p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l’mitan</a:t>
            </a:r>
            <a:r>
              <a:rPr lang="en-US" dirty="0"/>
              <a:t>: in the middle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568BB7C-2FC8-9C4A-856A-EAC484B0D7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Tch’est</a:t>
            </a:r>
            <a:r>
              <a:rPr lang="en-US" dirty="0"/>
              <a:t> </a:t>
            </a:r>
            <a:r>
              <a:rPr lang="en-US" dirty="0" err="1"/>
              <a:t>qu</a:t>
            </a:r>
            <a:r>
              <a:rPr lang="en-US" dirty="0"/>
              <a:t>’ </a:t>
            </a:r>
            <a:r>
              <a:rPr lang="en-US" dirty="0" err="1"/>
              <a:t>i</a:t>
            </a:r>
            <a:r>
              <a:rPr lang="en-US" dirty="0"/>
              <a:t>’ </a:t>
            </a:r>
            <a:r>
              <a:rPr lang="en-US" dirty="0" err="1"/>
              <a:t>y’a</a:t>
            </a:r>
            <a:r>
              <a:rPr lang="en-US" dirty="0"/>
              <a:t>…? </a:t>
            </a:r>
            <a:r>
              <a:rPr lang="en-US" dirty="0" err="1"/>
              <a:t>Y’a</a:t>
            </a:r>
            <a:r>
              <a:rPr lang="en-US" dirty="0"/>
              <a:t>…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DC60BCA0-973F-2642-9DE8-643471BC5641}"/>
              </a:ext>
            </a:extLst>
          </p:cNvPr>
          <p:cNvSpPr txBox="1">
            <a:spLocks/>
          </p:cNvSpPr>
          <p:nvPr/>
        </p:nvSpPr>
        <p:spPr>
          <a:xfrm>
            <a:off x="6172200" y="2437588"/>
            <a:ext cx="5183188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Où’est</a:t>
            </a:r>
            <a:r>
              <a:rPr lang="en-US" dirty="0"/>
              <a:t> </a:t>
            </a:r>
            <a:r>
              <a:rPr lang="en-US" dirty="0" err="1"/>
              <a:t>qu’est</a:t>
            </a:r>
            <a:r>
              <a:rPr lang="en-US" dirty="0"/>
              <a:t>…? </a:t>
            </a:r>
            <a:r>
              <a:rPr lang="en-US" dirty="0" err="1"/>
              <a:t>Ch’est</a:t>
            </a:r>
            <a:r>
              <a:rPr lang="en-US" dirty="0"/>
              <a:t>…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BBE1955A-BCDD-FA45-AE03-C3D8543B4C4A}"/>
              </a:ext>
            </a:extLst>
          </p:cNvPr>
          <p:cNvSpPr txBox="1">
            <a:spLocks/>
          </p:cNvSpPr>
          <p:nvPr/>
        </p:nvSpPr>
        <p:spPr>
          <a:xfrm>
            <a:off x="6172200" y="3223634"/>
            <a:ext cx="5804210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Y’a</a:t>
            </a:r>
            <a:r>
              <a:rPr lang="en-US" dirty="0"/>
              <a:t>-t-</a:t>
            </a:r>
            <a:r>
              <a:rPr lang="en-US" dirty="0" err="1"/>
              <a:t>i</a:t>
            </a:r>
            <a:r>
              <a:rPr lang="en-US" dirty="0"/>
              <a:t>’…? </a:t>
            </a:r>
            <a:r>
              <a:rPr lang="en-US" dirty="0" err="1"/>
              <a:t>Oui</a:t>
            </a:r>
            <a:r>
              <a:rPr lang="en-US" dirty="0"/>
              <a:t>, </a:t>
            </a:r>
            <a:r>
              <a:rPr lang="en-US" dirty="0" err="1"/>
              <a:t>y’a</a:t>
            </a:r>
            <a:r>
              <a:rPr lang="en-US" dirty="0"/>
              <a:t>…  / </a:t>
            </a:r>
            <a:r>
              <a:rPr lang="en-US" dirty="0" err="1"/>
              <a:t>Nânnîn</a:t>
            </a:r>
            <a:r>
              <a:rPr lang="en-US" dirty="0"/>
              <a:t>, </a:t>
            </a:r>
            <a:r>
              <a:rPr lang="en-US" dirty="0" err="1"/>
              <a:t>i’n’y’a</a:t>
            </a:r>
            <a:r>
              <a:rPr lang="en-US" dirty="0"/>
              <a:t> </a:t>
            </a:r>
            <a:r>
              <a:rPr lang="en-US" dirty="0" err="1"/>
              <a:t>pon</a:t>
            </a:r>
            <a:r>
              <a:rPr lang="en-US" dirty="0"/>
              <a:t>..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3BCCA346-6A58-2144-B006-36CBCD8D532C}"/>
              </a:ext>
            </a:extLst>
          </p:cNvPr>
          <p:cNvSpPr txBox="1">
            <a:spLocks/>
          </p:cNvSpPr>
          <p:nvPr/>
        </p:nvSpPr>
        <p:spPr>
          <a:xfrm>
            <a:off x="6172200" y="3942193"/>
            <a:ext cx="5183188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Combein</a:t>
            </a:r>
            <a:r>
              <a:rPr lang="en-US" dirty="0"/>
              <a:t> d’… </a:t>
            </a:r>
            <a:r>
              <a:rPr lang="en-US" dirty="0" err="1"/>
              <a:t>qu’i’y’a</a:t>
            </a:r>
            <a:r>
              <a:rPr lang="en-US" dirty="0"/>
              <a:t>? </a:t>
            </a:r>
            <a:r>
              <a:rPr lang="en-US" dirty="0" err="1"/>
              <a:t>Y’a</a:t>
            </a:r>
            <a:r>
              <a:rPr lang="en-US" dirty="0"/>
              <a:t>… / </a:t>
            </a:r>
            <a:r>
              <a:rPr lang="en-US" dirty="0" err="1"/>
              <a:t>Y’en</a:t>
            </a:r>
            <a:r>
              <a:rPr lang="en-US" dirty="0"/>
              <a:t> a..</a:t>
            </a:r>
          </a:p>
        </p:txBody>
      </p:sp>
    </p:spTree>
    <p:extLst>
      <p:ext uri="{BB962C8B-B14F-4D97-AF65-F5344CB8AC3E}">
        <p14:creationId xmlns:p14="http://schemas.microsoft.com/office/powerpoint/2010/main" val="749627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Content Placeholder 3" descr="http://www.cwu.edu/~davisdani/pirat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082" y="2588642"/>
            <a:ext cx="1354851" cy="1840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Content Placeholder 3" descr="http://www.cwu.edu/~davisdani/pirat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87" y="2394125"/>
            <a:ext cx="1235032" cy="16499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96284" y="-23231"/>
            <a:ext cx="10515600" cy="1325563"/>
          </a:xfrm>
        </p:spPr>
        <p:txBody>
          <a:bodyPr/>
          <a:lstStyle/>
          <a:p>
            <a:r>
              <a:rPr lang="en-GB" dirty="0" err="1"/>
              <a:t>Où’est</a:t>
            </a:r>
            <a:r>
              <a:rPr lang="en-GB" dirty="0"/>
              <a:t> </a:t>
            </a:r>
            <a:r>
              <a:rPr lang="en-GB" dirty="0" err="1"/>
              <a:t>qu’est</a:t>
            </a:r>
            <a:r>
              <a:rPr lang="en-GB" dirty="0"/>
              <a:t> </a:t>
            </a:r>
            <a:r>
              <a:rPr lang="en-GB" dirty="0" err="1"/>
              <a:t>lé</a:t>
            </a:r>
            <a:r>
              <a:rPr lang="en-GB" dirty="0"/>
              <a:t> </a:t>
            </a:r>
            <a:r>
              <a:rPr lang="en-GB" dirty="0" err="1"/>
              <a:t>cap’taine</a:t>
            </a:r>
            <a:r>
              <a:rPr lang="en-GB" dirty="0"/>
              <a:t> Crochet?</a:t>
            </a:r>
            <a:endParaRPr lang="de-DE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803" y="1580901"/>
            <a:ext cx="1661311" cy="2702459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057" y="1547645"/>
            <a:ext cx="2280070" cy="2943151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254" y="4282279"/>
            <a:ext cx="1858608" cy="21323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025" y="3287615"/>
            <a:ext cx="2532966" cy="1778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42" y="2391851"/>
            <a:ext cx="1884578" cy="1719072"/>
          </a:xfrm>
          <a:prstGeom prst="rect">
            <a:avLst/>
          </a:prstGeom>
        </p:spPr>
      </p:pic>
      <p:pic>
        <p:nvPicPr>
          <p:cNvPr id="26" name="Content Placeholder 3" descr="http://www.cwu.edu/~davisdani/pirat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77" y="914401"/>
            <a:ext cx="1460099" cy="1691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895" y="1394569"/>
            <a:ext cx="931264" cy="131736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11" y="4022843"/>
            <a:ext cx="1447240" cy="119954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853" y="642811"/>
            <a:ext cx="1914947" cy="264480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527" y="4405581"/>
            <a:ext cx="1231115" cy="1744080"/>
          </a:xfrm>
          <a:prstGeom prst="rect">
            <a:avLst/>
          </a:prstGeom>
        </p:spPr>
      </p:pic>
      <p:pic>
        <p:nvPicPr>
          <p:cNvPr id="22" name="Content Placeholder 3" descr="http://www.cwu.edu/~davisdani/pirate.jp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032" y="5066483"/>
            <a:ext cx="811748" cy="10114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42" y="4777861"/>
            <a:ext cx="1410005" cy="13807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384" y="695426"/>
            <a:ext cx="1914947" cy="2644804"/>
          </a:xfrm>
          <a:prstGeom prst="rect">
            <a:avLst/>
          </a:prstGeom>
        </p:spPr>
      </p:pic>
      <p:pic>
        <p:nvPicPr>
          <p:cNvPr id="23" name="Content Placeholder 3" descr="http://www.cwu.edu/~davisdani/pirate.jpg"/>
          <p:cNvPicPr/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0568" y="2948857"/>
            <a:ext cx="1107836" cy="1350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Content Placeholder 3" descr="http://www.cwu.edu/~davisdani/pirate.jpg"/>
          <p:cNvPicPr/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4567" y="1424469"/>
            <a:ext cx="829919" cy="9673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Content Placeholder 3" descr="http://www.cwu.edu/~davisdani/pirate.jpg"/>
          <p:cNvPicPr/>
          <p:nvPr/>
        </p:nvPicPr>
        <p:blipFill rotWithShape="1">
          <a:blip r:embed="rId18" cstate="print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70" b="50000"/>
          <a:stretch/>
        </p:blipFill>
        <p:spPr bwMode="auto">
          <a:xfrm>
            <a:off x="6933235" y="2391851"/>
            <a:ext cx="785723" cy="803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Content Placeholder 3" descr="http://www.cwu.edu/~davisdani/pirat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180" y="2181846"/>
            <a:ext cx="1354851" cy="1840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Content Placeholder 3" descr="http://www.cwu.edu/~davisdani/pirate.jpg"/>
          <p:cNvPicPr/>
          <p:nvPr/>
        </p:nvPicPr>
        <p:blipFill>
          <a:blip r:embed="rId18" cstate="print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112" y="3645596"/>
            <a:ext cx="1154928" cy="1713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9C6C5CD-73E9-4F4A-8508-4E8596D4E45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12" y="4865261"/>
            <a:ext cx="1212644" cy="1212644"/>
          </a:xfrm>
          <a:prstGeom prst="rect">
            <a:avLst/>
          </a:prstGeom>
        </p:spPr>
      </p:pic>
      <p:pic>
        <p:nvPicPr>
          <p:cNvPr id="32" name="Content Placeholder 3" descr="http://www.cwu.edu/~davisdani/pirate.jpg">
            <a:extLst>
              <a:ext uri="{FF2B5EF4-FFF2-40B4-BE49-F238E27FC236}">
                <a16:creationId xmlns:a16="http://schemas.microsoft.com/office/drawing/2014/main" id="{0144B145-E99C-1346-9477-F1D95B283630}"/>
              </a:ext>
            </a:extLst>
          </p:cNvPr>
          <p:cNvPicPr/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515" y="4547314"/>
            <a:ext cx="1107836" cy="13501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208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3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3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37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37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20676-ECF1-2046-88AE-05FAD8DA1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Pâlez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deux</a:t>
            </a:r>
            <a:r>
              <a:rPr lang="en-US" dirty="0"/>
              <a:t>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5EDFA35-FD81-DA42-8747-3E37E9FFA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4822" y="2003270"/>
            <a:ext cx="5157787" cy="368458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1. </a:t>
            </a:r>
            <a:r>
              <a:rPr lang="en-US" dirty="0" err="1"/>
              <a:t>Tch’est</a:t>
            </a:r>
            <a:r>
              <a:rPr lang="en-US" dirty="0"/>
              <a:t> </a:t>
            </a:r>
            <a:r>
              <a:rPr lang="en-US" dirty="0" err="1"/>
              <a:t>qu’i</a:t>
            </a:r>
            <a:r>
              <a:rPr lang="en-US" dirty="0"/>
              <a:t>’ </a:t>
            </a:r>
            <a:r>
              <a:rPr lang="en-US" dirty="0" err="1"/>
              <a:t>y’a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tan </a:t>
            </a:r>
            <a:r>
              <a:rPr lang="en-US" dirty="0" err="1"/>
              <a:t>pâleux</a:t>
            </a:r>
            <a:r>
              <a:rPr lang="en-US" dirty="0"/>
              <a:t>?</a:t>
            </a:r>
          </a:p>
          <a:p>
            <a:r>
              <a:rPr lang="en-US" dirty="0"/>
              <a:t>2. </a:t>
            </a:r>
            <a:r>
              <a:rPr lang="en-US" dirty="0" err="1"/>
              <a:t>Tch’est</a:t>
            </a:r>
            <a:r>
              <a:rPr lang="en-US" dirty="0"/>
              <a:t> </a:t>
            </a:r>
            <a:r>
              <a:rPr lang="en-US" dirty="0" err="1"/>
              <a:t>qu’i</a:t>
            </a:r>
            <a:r>
              <a:rPr lang="en-US" dirty="0"/>
              <a:t>’ </a:t>
            </a:r>
            <a:r>
              <a:rPr lang="en-US" dirty="0" err="1"/>
              <a:t>y’a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ta </a:t>
            </a:r>
            <a:r>
              <a:rPr lang="en-US" dirty="0" err="1"/>
              <a:t>chambre</a:t>
            </a:r>
            <a:r>
              <a:rPr lang="en-US" dirty="0"/>
              <a:t>?</a:t>
            </a:r>
          </a:p>
          <a:p>
            <a:r>
              <a:rPr lang="en-US" dirty="0"/>
              <a:t>3. </a:t>
            </a:r>
            <a:r>
              <a:rPr lang="en-US" dirty="0" err="1"/>
              <a:t>Où’est</a:t>
            </a:r>
            <a:r>
              <a:rPr lang="en-US" dirty="0"/>
              <a:t> </a:t>
            </a:r>
            <a:r>
              <a:rPr lang="en-US" dirty="0" err="1"/>
              <a:t>qu’est</a:t>
            </a:r>
            <a:r>
              <a:rPr lang="en-US" dirty="0"/>
              <a:t> la </a:t>
            </a:r>
            <a:r>
              <a:rPr lang="en-US" dirty="0" err="1"/>
              <a:t>télévision</a:t>
            </a:r>
            <a:r>
              <a:rPr lang="en-US" dirty="0"/>
              <a:t> </a:t>
            </a:r>
            <a:r>
              <a:rPr lang="en-US" dirty="0" err="1"/>
              <a:t>siez</a:t>
            </a:r>
            <a:r>
              <a:rPr lang="en-US" dirty="0"/>
              <a:t> </a:t>
            </a:r>
            <a:r>
              <a:rPr lang="en-US" dirty="0" err="1"/>
              <a:t>té</a:t>
            </a:r>
            <a:r>
              <a:rPr lang="en-US" dirty="0"/>
              <a:t>?</a:t>
            </a:r>
          </a:p>
          <a:p>
            <a:r>
              <a:rPr lang="en-US" dirty="0"/>
              <a:t> 4. </a:t>
            </a:r>
            <a:r>
              <a:rPr lang="en-US" dirty="0" err="1"/>
              <a:t>Où’est</a:t>
            </a:r>
            <a:r>
              <a:rPr lang="en-US" dirty="0"/>
              <a:t> </a:t>
            </a:r>
            <a:r>
              <a:rPr lang="en-US" dirty="0" err="1"/>
              <a:t>qu’est</a:t>
            </a:r>
            <a:r>
              <a:rPr lang="en-US" dirty="0"/>
              <a:t> </a:t>
            </a:r>
            <a:r>
              <a:rPr lang="en-US" dirty="0" err="1"/>
              <a:t>l’frigo</a:t>
            </a:r>
            <a:r>
              <a:rPr lang="en-US" dirty="0"/>
              <a:t> </a:t>
            </a:r>
            <a:r>
              <a:rPr lang="en-US" dirty="0" err="1"/>
              <a:t>siez</a:t>
            </a:r>
            <a:r>
              <a:rPr lang="en-US" dirty="0"/>
              <a:t> </a:t>
            </a:r>
            <a:r>
              <a:rPr lang="en-US" dirty="0" err="1"/>
              <a:t>té</a:t>
            </a:r>
            <a:r>
              <a:rPr lang="en-US" dirty="0"/>
              <a:t>?</a:t>
            </a:r>
          </a:p>
          <a:p>
            <a:r>
              <a:rPr lang="en-US" dirty="0"/>
              <a:t>5. </a:t>
            </a:r>
            <a:r>
              <a:rPr lang="en-US" dirty="0" err="1"/>
              <a:t>Y’a</a:t>
            </a:r>
            <a:r>
              <a:rPr lang="en-US" dirty="0"/>
              <a:t>-t-</a:t>
            </a:r>
            <a:r>
              <a:rPr lang="en-US" dirty="0" err="1"/>
              <a:t>i</a:t>
            </a:r>
            <a:r>
              <a:rPr lang="en-US" dirty="0"/>
              <a:t>’ des portraits </a:t>
            </a:r>
            <a:r>
              <a:rPr lang="en-US" dirty="0" err="1"/>
              <a:t>siez</a:t>
            </a:r>
            <a:r>
              <a:rPr lang="en-US" dirty="0"/>
              <a:t> </a:t>
            </a:r>
            <a:r>
              <a:rPr lang="en-US" dirty="0" err="1"/>
              <a:t>té</a:t>
            </a:r>
            <a:r>
              <a:rPr lang="en-US" dirty="0"/>
              <a:t>? </a:t>
            </a:r>
            <a:r>
              <a:rPr lang="en-US" dirty="0" err="1"/>
              <a:t>Où’est</a:t>
            </a:r>
            <a:r>
              <a:rPr lang="en-US" dirty="0"/>
              <a:t> </a:t>
            </a:r>
            <a:r>
              <a:rPr lang="en-US" dirty="0" err="1"/>
              <a:t>qu’i</a:t>
            </a:r>
            <a:r>
              <a:rPr lang="en-US" dirty="0"/>
              <a:t>’ </a:t>
            </a:r>
            <a:r>
              <a:rPr lang="en-US" dirty="0" err="1"/>
              <a:t>sont</a:t>
            </a:r>
            <a:r>
              <a:rPr lang="en-US" dirty="0"/>
              <a:t>?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DC79AEED-9B64-2E45-A2A2-8A8BECAF5C33}"/>
              </a:ext>
            </a:extLst>
          </p:cNvPr>
          <p:cNvSpPr txBox="1">
            <a:spLocks/>
          </p:cNvSpPr>
          <p:nvPr/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Tch’est qu’ i’ y’a…? Y’a…</a:t>
            </a:r>
            <a:endParaRPr lang="en-US" dirty="0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6053CAFA-DF8E-464C-8E23-AD6C81F0D670}"/>
              </a:ext>
            </a:extLst>
          </p:cNvPr>
          <p:cNvSpPr txBox="1">
            <a:spLocks/>
          </p:cNvSpPr>
          <p:nvPr/>
        </p:nvSpPr>
        <p:spPr>
          <a:xfrm>
            <a:off x="6172200" y="2437588"/>
            <a:ext cx="5183188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Où’est</a:t>
            </a:r>
            <a:r>
              <a:rPr lang="en-US" dirty="0"/>
              <a:t> </a:t>
            </a:r>
            <a:r>
              <a:rPr lang="en-US" dirty="0" err="1"/>
              <a:t>qu’est</a:t>
            </a:r>
            <a:r>
              <a:rPr lang="en-US" dirty="0"/>
              <a:t>…? </a:t>
            </a:r>
            <a:r>
              <a:rPr lang="en-US" dirty="0" err="1"/>
              <a:t>Ch’est</a:t>
            </a:r>
            <a:r>
              <a:rPr lang="en-US" dirty="0"/>
              <a:t>…</a:t>
            </a: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737D9C9D-CBC6-734C-9AEB-091C8F21656A}"/>
              </a:ext>
            </a:extLst>
          </p:cNvPr>
          <p:cNvSpPr txBox="1">
            <a:spLocks/>
          </p:cNvSpPr>
          <p:nvPr/>
        </p:nvSpPr>
        <p:spPr>
          <a:xfrm>
            <a:off x="6172200" y="3223634"/>
            <a:ext cx="5804210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Y’a</a:t>
            </a:r>
            <a:r>
              <a:rPr lang="en-US" dirty="0"/>
              <a:t>-t-</a:t>
            </a:r>
            <a:r>
              <a:rPr lang="en-US" dirty="0" err="1"/>
              <a:t>i</a:t>
            </a:r>
            <a:r>
              <a:rPr lang="en-US" dirty="0"/>
              <a:t>’…? </a:t>
            </a:r>
            <a:r>
              <a:rPr lang="en-US" dirty="0" err="1"/>
              <a:t>Oui</a:t>
            </a:r>
            <a:r>
              <a:rPr lang="en-US" dirty="0"/>
              <a:t>, </a:t>
            </a:r>
            <a:r>
              <a:rPr lang="en-US" dirty="0" err="1"/>
              <a:t>y’a</a:t>
            </a:r>
            <a:r>
              <a:rPr lang="en-US" dirty="0"/>
              <a:t>…  / </a:t>
            </a:r>
            <a:r>
              <a:rPr lang="en-US" dirty="0" err="1"/>
              <a:t>Nânnîn</a:t>
            </a:r>
            <a:r>
              <a:rPr lang="en-US" dirty="0"/>
              <a:t>, </a:t>
            </a:r>
            <a:r>
              <a:rPr lang="en-US" dirty="0" err="1"/>
              <a:t>i’n’y’a</a:t>
            </a:r>
            <a:r>
              <a:rPr lang="en-US" dirty="0"/>
              <a:t> </a:t>
            </a:r>
            <a:r>
              <a:rPr lang="en-US" dirty="0" err="1"/>
              <a:t>pon</a:t>
            </a:r>
            <a:r>
              <a:rPr lang="en-US" dirty="0"/>
              <a:t>..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662FB4BA-0729-544A-89DA-70652D786584}"/>
              </a:ext>
            </a:extLst>
          </p:cNvPr>
          <p:cNvSpPr txBox="1">
            <a:spLocks/>
          </p:cNvSpPr>
          <p:nvPr/>
        </p:nvSpPr>
        <p:spPr>
          <a:xfrm>
            <a:off x="6172200" y="3942193"/>
            <a:ext cx="5183188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Combein</a:t>
            </a:r>
            <a:r>
              <a:rPr lang="en-US" dirty="0"/>
              <a:t> d’… </a:t>
            </a:r>
            <a:r>
              <a:rPr lang="en-US" dirty="0" err="1"/>
              <a:t>qu’i’y’a</a:t>
            </a:r>
            <a:r>
              <a:rPr lang="en-US" dirty="0"/>
              <a:t>? </a:t>
            </a:r>
            <a:r>
              <a:rPr lang="en-US" dirty="0" err="1"/>
              <a:t>Y’a</a:t>
            </a:r>
            <a:r>
              <a:rPr lang="en-US" dirty="0"/>
              <a:t>… / </a:t>
            </a:r>
            <a:r>
              <a:rPr lang="en-US" dirty="0" err="1"/>
              <a:t>Y’en</a:t>
            </a:r>
            <a:r>
              <a:rPr lang="en-US" dirty="0"/>
              <a:t> a..</a:t>
            </a:r>
          </a:p>
        </p:txBody>
      </p:sp>
    </p:spTree>
    <p:extLst>
      <p:ext uri="{BB962C8B-B14F-4D97-AF65-F5344CB8AC3E}">
        <p14:creationId xmlns:p14="http://schemas.microsoft.com/office/powerpoint/2010/main" val="1361872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135" y="3534619"/>
            <a:ext cx="2273844" cy="260872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43061" y="5220009"/>
            <a:ext cx="38938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l’êcritouaithe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135" y="2131332"/>
            <a:ext cx="2230374" cy="184864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64097" y="2016512"/>
            <a:ext cx="54517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lé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p’tit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compiuteu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88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880" y="1958655"/>
            <a:ext cx="1768120" cy="2504837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801" y="2496310"/>
            <a:ext cx="2606638" cy="255254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45343" y="4698881"/>
            <a:ext cx="2853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tabl’ye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26472" y="1212877"/>
            <a:ext cx="29527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tchaise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734" y="635027"/>
            <a:ext cx="1620322" cy="186128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87000" y="2496310"/>
            <a:ext cx="3133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Lé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portrait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790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309" y="593325"/>
            <a:ext cx="2743803" cy="269169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9179" y="2590800"/>
            <a:ext cx="2989132" cy="27266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200137" y="4394093"/>
            <a:ext cx="29538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tithette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112" y="861610"/>
            <a:ext cx="1523487" cy="21551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041966" y="1264540"/>
            <a:ext cx="25843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ampe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7068" y="3110465"/>
            <a:ext cx="31614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lé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mitheux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822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316589" y="2980787"/>
            <a:ext cx="18932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lé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liet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07220" y="872358"/>
            <a:ext cx="39342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garde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-robe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Content Placeholder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365" y="2203620"/>
            <a:ext cx="2943450" cy="37994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978" y="1676081"/>
            <a:ext cx="2739328" cy="445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58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751" y="3615607"/>
            <a:ext cx="3231156" cy="22691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910" y="1584830"/>
            <a:ext cx="2291862" cy="316537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158022" y="2442971"/>
            <a:ext cx="20117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lé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sofa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4153" y="1782523"/>
            <a:ext cx="13108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L’ais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027" y="690952"/>
            <a:ext cx="1509602" cy="109157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837746" y="393909"/>
            <a:ext cx="24502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lé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radio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216" y="-43995"/>
            <a:ext cx="1307880" cy="13078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00DA2BB-5AF2-F94C-AAB8-D56F64A19B2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98" y="3776548"/>
            <a:ext cx="1947313" cy="194731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ACECBAB-29D4-1342-B340-483B1F505408}"/>
              </a:ext>
            </a:extLst>
          </p:cNvPr>
          <p:cNvSpPr/>
          <p:nvPr/>
        </p:nvSpPr>
        <p:spPr>
          <a:xfrm>
            <a:off x="747262" y="5723861"/>
            <a:ext cx="452309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grande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tchaise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981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504" y="885570"/>
            <a:ext cx="1155700" cy="1155700"/>
          </a:xfrm>
          <a:prstGeom prst="rect">
            <a:avLst/>
          </a:prstGeom>
        </p:spPr>
      </p:pic>
      <p:pic>
        <p:nvPicPr>
          <p:cNvPr id="22" name="Picture 2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086" y="1280514"/>
            <a:ext cx="1666875" cy="1666875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48257" y="133117"/>
            <a:ext cx="10515600" cy="1325563"/>
          </a:xfrm>
        </p:spPr>
        <p:txBody>
          <a:bodyPr/>
          <a:lstStyle/>
          <a:p>
            <a:r>
              <a:rPr lang="en-GB" dirty="0" err="1"/>
              <a:t>Tch’est</a:t>
            </a:r>
            <a:r>
              <a:rPr lang="en-GB" dirty="0"/>
              <a:t> </a:t>
            </a:r>
            <a:r>
              <a:rPr lang="en-GB" dirty="0" err="1"/>
              <a:t>qu’ch’est</a:t>
            </a:r>
            <a:r>
              <a:rPr lang="en-GB" dirty="0"/>
              <a:t>?</a:t>
            </a:r>
            <a:endParaRPr lang="de-DE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424" y="1739512"/>
            <a:ext cx="1661311" cy="2702459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057" y="1547645"/>
            <a:ext cx="2280070" cy="2943151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254" y="4282279"/>
            <a:ext cx="1858608" cy="21323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806" y="3392845"/>
            <a:ext cx="2532966" cy="1778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42" y="2391851"/>
            <a:ext cx="1884578" cy="17190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895" y="1394569"/>
            <a:ext cx="931264" cy="131736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11" y="4022843"/>
            <a:ext cx="1447240" cy="119954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853" y="642811"/>
            <a:ext cx="1914947" cy="264480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527" y="4405581"/>
            <a:ext cx="1231115" cy="17440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154" y="4812086"/>
            <a:ext cx="1410005" cy="13807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048" y="189711"/>
            <a:ext cx="962181" cy="69573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69C7B52-8AF1-244B-80D2-03F0D4EEAE7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402" y="4812086"/>
            <a:ext cx="1212644" cy="121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575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48257" y="133117"/>
            <a:ext cx="10515600" cy="1325563"/>
          </a:xfrm>
        </p:spPr>
        <p:txBody>
          <a:bodyPr/>
          <a:lstStyle/>
          <a:p>
            <a:r>
              <a:rPr lang="en-GB" dirty="0" err="1"/>
              <a:t>Tch’est</a:t>
            </a:r>
            <a:r>
              <a:rPr lang="en-GB" dirty="0"/>
              <a:t> </a:t>
            </a:r>
            <a:r>
              <a:rPr lang="en-GB" dirty="0" err="1"/>
              <a:t>qu’i</a:t>
            </a:r>
            <a:r>
              <a:rPr lang="en-GB" dirty="0"/>
              <a:t>’ </a:t>
            </a:r>
            <a:r>
              <a:rPr lang="en-GB" dirty="0" err="1"/>
              <a:t>manque</a:t>
            </a:r>
            <a:r>
              <a:rPr lang="en-GB" dirty="0"/>
              <a:t>?</a:t>
            </a:r>
            <a:endParaRPr lang="de-DE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424" y="1739512"/>
            <a:ext cx="1661311" cy="2702459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057" y="1547645"/>
            <a:ext cx="2280070" cy="2943151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254" y="4282279"/>
            <a:ext cx="1858608" cy="21323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806" y="3392845"/>
            <a:ext cx="2532966" cy="1778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42" y="2391851"/>
            <a:ext cx="1884578" cy="17190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895" y="1394569"/>
            <a:ext cx="931264" cy="131736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11" y="4022843"/>
            <a:ext cx="1447240" cy="119954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853" y="642811"/>
            <a:ext cx="1914947" cy="264480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527" y="4405581"/>
            <a:ext cx="1231115" cy="17440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154" y="4812086"/>
            <a:ext cx="1410005" cy="13807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048" y="189711"/>
            <a:ext cx="962181" cy="69573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61051" y="4486098"/>
            <a:ext cx="1632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lé</a:t>
            </a:r>
            <a:r>
              <a:rPr lang="en-GB" dirty="0"/>
              <a:t> </a:t>
            </a:r>
            <a:r>
              <a:rPr lang="en-GB" dirty="0" err="1"/>
              <a:t>compiuteu</a:t>
            </a:r>
            <a:endParaRPr lang="en-GB" dirty="0"/>
          </a:p>
        </p:txBody>
      </p:sp>
      <p:pic>
        <p:nvPicPr>
          <p:cNvPr id="17" name="Picture 16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306" y="469484"/>
            <a:ext cx="1155700" cy="1155700"/>
          </a:xfrm>
          <a:prstGeom prst="rect">
            <a:avLst/>
          </a:prstGeom>
        </p:spPr>
      </p:pic>
      <p:pic>
        <p:nvPicPr>
          <p:cNvPr id="22" name="Picture 21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086" y="1280514"/>
            <a:ext cx="1666875" cy="166687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3B27454-3CC7-C842-93E9-1452AEBF62D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402" y="4812086"/>
            <a:ext cx="1212644" cy="121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17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48257" y="133117"/>
            <a:ext cx="10515600" cy="1325563"/>
          </a:xfrm>
        </p:spPr>
        <p:txBody>
          <a:bodyPr/>
          <a:lstStyle/>
          <a:p>
            <a:r>
              <a:rPr lang="en-GB" dirty="0" err="1"/>
              <a:t>Tch’est</a:t>
            </a:r>
            <a:r>
              <a:rPr lang="en-GB" dirty="0"/>
              <a:t> </a:t>
            </a:r>
            <a:r>
              <a:rPr lang="en-GB" dirty="0" err="1"/>
              <a:t>qu’i</a:t>
            </a:r>
            <a:r>
              <a:rPr lang="en-GB" dirty="0"/>
              <a:t>’ </a:t>
            </a:r>
            <a:r>
              <a:rPr lang="en-GB" dirty="0" err="1"/>
              <a:t>manque</a:t>
            </a:r>
            <a:r>
              <a:rPr lang="en-GB" dirty="0"/>
              <a:t>?</a:t>
            </a:r>
            <a:endParaRPr lang="de-DE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424" y="1739512"/>
            <a:ext cx="1661311" cy="2702459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057" y="1547645"/>
            <a:ext cx="2280070" cy="2943151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254" y="4282279"/>
            <a:ext cx="1858608" cy="21323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806" y="3392845"/>
            <a:ext cx="2532966" cy="1778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42" y="2391851"/>
            <a:ext cx="1884578" cy="17190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895" y="1394569"/>
            <a:ext cx="931264" cy="131736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11" y="4022843"/>
            <a:ext cx="1447240" cy="119954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853" y="642811"/>
            <a:ext cx="1914947" cy="264480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527" y="4405581"/>
            <a:ext cx="1231115" cy="17440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154" y="4812086"/>
            <a:ext cx="1410005" cy="13807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048" y="189711"/>
            <a:ext cx="962181" cy="69573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787947" y="885450"/>
            <a:ext cx="1632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 </a:t>
            </a:r>
            <a:r>
              <a:rPr lang="en-GB" dirty="0" err="1"/>
              <a:t>lampe</a:t>
            </a:r>
            <a:endParaRPr lang="en-GB" dirty="0"/>
          </a:p>
        </p:txBody>
      </p:sp>
      <p:pic>
        <p:nvPicPr>
          <p:cNvPr id="22" name="Picture 21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306" y="469484"/>
            <a:ext cx="1155700" cy="1155700"/>
          </a:xfrm>
          <a:prstGeom prst="rect">
            <a:avLst/>
          </a:prstGeom>
        </p:spPr>
      </p:pic>
      <p:pic>
        <p:nvPicPr>
          <p:cNvPr id="23" name="Picture 22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086" y="1280514"/>
            <a:ext cx="1666875" cy="166687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D2AEAAF-2C19-F244-8FF4-BFCEA31BCAE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402" y="4812086"/>
            <a:ext cx="1212644" cy="121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79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1907</TotalTime>
  <Words>285</Words>
  <Application>Microsoft Macintosh PowerPoint</Application>
  <PresentationFormat>Widescreen</PresentationFormat>
  <Paragraphs>70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des meubl’yes et d’s objets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Tch’est qu’ch’est?</vt:lpstr>
      <vt:lpstr>Tch’est qu’i’ manque?</vt:lpstr>
      <vt:lpstr>Tch’est qu’i’ manque?</vt:lpstr>
      <vt:lpstr>Tch’est qu’i’ manque?</vt:lpstr>
      <vt:lpstr>Tch’est qu’i’ manque?</vt:lpstr>
      <vt:lpstr>Tch’est qu’i’manque?</vt:lpstr>
      <vt:lpstr>Tch’est qu’i’manque?</vt:lpstr>
      <vt:lpstr>Tch’est qu’i’manque?</vt:lpstr>
      <vt:lpstr>PowerPoint Presentation</vt:lpstr>
      <vt:lpstr>Grammaithe!</vt:lpstr>
      <vt:lpstr>Où’est qu’est lé cap’taine Crochet?</vt:lpstr>
      <vt:lpstr>Pâlez à deux!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in meinem Schlafzimmer?</dc:title>
  <dc:creator>r dopp</dc:creator>
  <cp:lastModifiedBy>Ben Spinks</cp:lastModifiedBy>
  <cp:revision>55</cp:revision>
  <cp:lastPrinted>2019-01-24T12:02:54Z</cp:lastPrinted>
  <dcterms:created xsi:type="dcterms:W3CDTF">2014-12-01T15:04:02Z</dcterms:created>
  <dcterms:modified xsi:type="dcterms:W3CDTF">2019-01-24T12:25:17Z</dcterms:modified>
</cp:coreProperties>
</file>