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80" r:id="rId2"/>
    <p:sldId id="281" r:id="rId3"/>
    <p:sldId id="282" r:id="rId4"/>
    <p:sldId id="283" r:id="rId5"/>
    <p:sldId id="284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2"/>
    <p:restoredTop sz="92656"/>
  </p:normalViewPr>
  <p:slideViewPr>
    <p:cSldViewPr snapToGrid="0" snapToObjects="1">
      <p:cViewPr varScale="1">
        <p:scale>
          <a:sx n="102" d="100"/>
          <a:sy n="102" d="100"/>
        </p:scale>
        <p:origin x="120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8E230-AA68-3D43-BA0F-093936CA989D}" type="datetimeFigureOut">
              <a:rPr lang="en-US" smtClean="0"/>
              <a:t>4/23/20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1DB07-F4E9-7C47-9E11-9018847313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73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04E33-4B35-3E4B-AA97-AB7E6BFF4D90}" type="datetimeFigureOut">
              <a:rPr lang="en-US" smtClean="0"/>
              <a:t>4/23/20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22163-C998-9D4F-84F6-8BF69433B1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17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8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54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71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61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75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4/23/20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8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4/23/20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9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4/23/20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3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4/23/20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4/23/20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47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4/23/20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19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4221"/>
            </a:gs>
            <a:gs pos="100000">
              <a:schemeClr val="accent6">
                <a:lumMod val="60000"/>
                <a:lumOff val="40000"/>
              </a:schemeClr>
            </a:gs>
            <a:gs pos="47000">
              <a:srgbClr val="FF66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EC6B7-D62C-F749-B9B3-41004F69678A}" type="datetimeFigureOut">
              <a:rPr lang="en-US" smtClean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B068E-5494-9246-A564-FA55D19BC0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41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273" y="5423454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28" y="5662862"/>
            <a:ext cx="1373975" cy="986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08B02F-5BAC-9B44-A8D6-2CE0F68E529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0895" y="0"/>
            <a:ext cx="5286375" cy="6858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FBA5C5-F321-1843-A437-5A0CE5F49E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03386" y="615631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4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4"/>
    </mc:Choice>
    <mc:Fallback xmlns="">
      <p:transition spd="slow" advTm="1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4" y="5461349"/>
            <a:ext cx="2418718" cy="181297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6016679"/>
            <a:ext cx="1021977" cy="7340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734D03-9675-D641-B36B-7D61966D0634}"/>
              </a:ext>
            </a:extLst>
          </p:cNvPr>
          <p:cNvSpPr/>
          <p:nvPr/>
        </p:nvSpPr>
        <p:spPr>
          <a:xfrm>
            <a:off x="0" y="0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Bieau P’tit Jèrri [Beautiful Jersey] </a:t>
            </a:r>
          </a:p>
          <a:p>
            <a:r>
              <a:rPr lang="en-GB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Pronunciation Guide</a:t>
            </a:r>
          </a:p>
          <a:p>
            <a:endParaRPr lang="en-GB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Y'a un coin d'tèrre qué j'aime, </a:t>
            </a:r>
          </a:p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j'n'oubliéthai janmais,  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mes pensées tréjous preunmyi,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jé n'vai rein à compather à ses bieautés, 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touos mes viages à l'êtrangi. 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Jèrri, man paradis, pus belle taque souos l’solé,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j'aime la paix dé chu Jèrri,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L'amour lé veurt, j'ai si envie dé m'en r'aller, 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Èrvaie man chièr pétit pays.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0FF7E2-2FCC-F74F-B99F-6FD1D9DA97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4997" y="141926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2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4"/>
    </mc:Choice>
    <mc:Fallback xmlns="">
      <p:transition spd="slow" advTm="1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734D03-9675-D641-B36B-7D61966D0634}"/>
              </a:ext>
            </a:extLst>
          </p:cNvPr>
          <p:cNvSpPr/>
          <p:nvPr/>
        </p:nvSpPr>
        <p:spPr>
          <a:xfrm>
            <a:off x="0" y="288759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Bieau P’tit Jèrri [Beautiful Jersey] </a:t>
            </a:r>
          </a:p>
          <a:p>
            <a:r>
              <a:rPr lang="en-GB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Pronunciation Guide</a:t>
            </a:r>
          </a:p>
          <a:p>
            <a:endParaRPr lang="en-GB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bieau p'tit Jèrri, la reine des îles, </a:t>
            </a:r>
            <a:b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Lieu dé ma naissance, </a:t>
            </a:r>
          </a:p>
          <a:p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m'pâsses bein près du tchoeu, </a:t>
            </a:r>
            <a:b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Ô, tchi doux souv’nîn,</a:t>
            </a:r>
          </a:p>
          <a:p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bouôn temps qu' j'ai ieu, </a:t>
            </a:r>
            <a:b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 j'pense à Jèrri, la reine des îles.</a:t>
            </a:r>
          </a:p>
        </p:txBody>
      </p:sp>
      <p:pic>
        <p:nvPicPr>
          <p:cNvPr id="7" name="Picture 6" descr="JérriaisLogo_COL.ai">
            <a:extLst>
              <a:ext uri="{FF2B5EF4-FFF2-40B4-BE49-F238E27FC236}">
                <a16:creationId xmlns:a16="http://schemas.microsoft.com/office/drawing/2014/main" id="{25EAD72C-A7B0-334D-92D5-C21FD977E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4" y="5461349"/>
            <a:ext cx="2418718" cy="1812972"/>
          </a:xfrm>
          <a:prstGeom prst="rect">
            <a:avLst/>
          </a:prstGeom>
        </p:spPr>
      </p:pic>
      <p:pic>
        <p:nvPicPr>
          <p:cNvPr id="8" name="Picture 7" descr="JérriaisCow_COL.png">
            <a:extLst>
              <a:ext uri="{FF2B5EF4-FFF2-40B4-BE49-F238E27FC236}">
                <a16:creationId xmlns:a16="http://schemas.microsoft.com/office/drawing/2014/main" id="{68EF06A4-0F2B-F24B-8356-10AD388A6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6016679"/>
            <a:ext cx="1021977" cy="73407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F3598A-5528-1647-BAFC-8D2D5867A9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2657" y="546134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08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4"/>
    </mc:Choice>
    <mc:Fallback xmlns="">
      <p:transition spd="slow" advTm="1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4" y="5461349"/>
            <a:ext cx="2418718" cy="181297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6016679"/>
            <a:ext cx="1021977" cy="7340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734D03-9675-D641-B36B-7D61966D0634}"/>
              </a:ext>
            </a:extLst>
          </p:cNvPr>
          <p:cNvSpPr/>
          <p:nvPr/>
        </p:nvSpPr>
        <p:spPr>
          <a:xfrm>
            <a:off x="0" y="0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Bieau P’tit Jèrri [Beautiful Jersey] </a:t>
            </a:r>
          </a:p>
          <a:p>
            <a:r>
              <a:rPr lang="en-GB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Pronunciation Guide</a:t>
            </a:r>
          </a:p>
          <a:p>
            <a:endParaRPr lang="en-GB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Y'a un coin d'tèrre qué j'aime, </a:t>
            </a:r>
          </a:p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j'n'oubliéthai janmais,  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mes pensées tréjous preunmyi,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jé n'vai rein à compather à ses bieautés, 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touos mes viages à l'êtrangi. 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Jèrri, man paradis, pus belle taque souos l’solé,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j'aime la paix dé chu Jèrri,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L'amour lé veurt, j'ai si envie dé m'en r'aller, 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Èrvaie man chièr pétit pays.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4F8560-9E59-5542-9C9F-412A325E40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2471" y="135663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87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4"/>
    </mc:Choice>
    <mc:Fallback xmlns="">
      <p:transition spd="slow" advTm="1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734D03-9675-D641-B36B-7D61966D0634}"/>
              </a:ext>
            </a:extLst>
          </p:cNvPr>
          <p:cNvSpPr/>
          <p:nvPr/>
        </p:nvSpPr>
        <p:spPr>
          <a:xfrm>
            <a:off x="0" y="288759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Bieau P’tit Jèrri [Beautiful Jersey] </a:t>
            </a:r>
          </a:p>
          <a:p>
            <a:r>
              <a:rPr lang="en-GB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Pronunciation Guide</a:t>
            </a:r>
          </a:p>
          <a:p>
            <a:endParaRPr lang="en-GB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bieau p'tit Jèrri, la reine des îles, </a:t>
            </a:r>
            <a:b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Lieu dé ma naissance, </a:t>
            </a:r>
          </a:p>
          <a:p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m'pâsses bein près du tchoeu, </a:t>
            </a:r>
            <a:b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Ô, tchi doux souv’nîn,</a:t>
            </a:r>
          </a:p>
          <a:p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bouôn temps qu' j'ai ieu, </a:t>
            </a:r>
            <a:b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 j'pense à Jèrri, la reine des îles.</a:t>
            </a:r>
          </a:p>
        </p:txBody>
      </p:sp>
      <p:pic>
        <p:nvPicPr>
          <p:cNvPr id="7" name="Picture 6" descr="JérriaisLogo_COL.ai">
            <a:extLst>
              <a:ext uri="{FF2B5EF4-FFF2-40B4-BE49-F238E27FC236}">
                <a16:creationId xmlns:a16="http://schemas.microsoft.com/office/drawing/2014/main" id="{25EAD72C-A7B0-334D-92D5-C21FD977E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4" y="5461349"/>
            <a:ext cx="2418718" cy="1812972"/>
          </a:xfrm>
          <a:prstGeom prst="rect">
            <a:avLst/>
          </a:prstGeom>
        </p:spPr>
      </p:pic>
      <p:pic>
        <p:nvPicPr>
          <p:cNvPr id="8" name="Picture 7" descr="JérriaisCow_COL.png">
            <a:extLst>
              <a:ext uri="{FF2B5EF4-FFF2-40B4-BE49-F238E27FC236}">
                <a16:creationId xmlns:a16="http://schemas.microsoft.com/office/drawing/2014/main" id="{68EF06A4-0F2B-F24B-8356-10AD388A6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6016679"/>
            <a:ext cx="1021977" cy="73407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B0D15A-79D4-A240-834C-F55F7BC0C3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2657" y="561027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25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4"/>
    </mc:Choice>
    <mc:Fallback xmlns="">
      <p:transition spd="slow" advTm="1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7|4.4|1.8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7|4.4|1.8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7|4.4|1.8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7|4.4|1.8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7|4.4|1.8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16180</TotalTime>
  <Words>308</Words>
  <Application>Microsoft Macintosh PowerPoint</Application>
  <PresentationFormat>On-screen Show (4:3)</PresentationFormat>
  <Paragraphs>24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Education I.T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Le Maistre</dc:creator>
  <cp:lastModifiedBy>Microsoft Office User</cp:lastModifiedBy>
  <cp:revision>59</cp:revision>
  <cp:lastPrinted>2020-01-17T08:54:46Z</cp:lastPrinted>
  <dcterms:created xsi:type="dcterms:W3CDTF">2018-05-24T13:01:08Z</dcterms:created>
  <dcterms:modified xsi:type="dcterms:W3CDTF">2020-04-30T12:53:41Z</dcterms:modified>
</cp:coreProperties>
</file>