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D579"/>
    <a:srgbClr val="AB7942"/>
    <a:srgbClr val="FF40FF"/>
    <a:srgbClr val="FF8AD8"/>
    <a:srgbClr val="D883FF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9EAAC-CAF7-6C4E-915F-2A7B0A7952DD}" type="datetimeFigureOut">
              <a:rPr lang="en-US" smtClean="0"/>
              <a:t>3/23/18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2B512-C87D-7C4F-837A-3B95C69EC2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5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51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2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7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84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88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18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5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4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03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70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1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3.emf"/><Relationship Id="rId39" Type="http://schemas.openxmlformats.org/officeDocument/2006/relationships/image" Target="../media/image16.png"/><Relationship Id="rId21" Type="http://schemas.microsoft.com/office/2007/relationships/media" Target="../media/media11.m4a"/><Relationship Id="rId34" Type="http://schemas.openxmlformats.org/officeDocument/2006/relationships/image" Target="../media/image11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0.png"/><Relationship Id="rId38" Type="http://schemas.openxmlformats.org/officeDocument/2006/relationships/image" Target="../media/image15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6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9.png"/><Relationship Id="rId37" Type="http://schemas.openxmlformats.org/officeDocument/2006/relationships/image" Target="../media/image14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image" Target="../media/image5.png"/><Relationship Id="rId36" Type="http://schemas.openxmlformats.org/officeDocument/2006/relationships/image" Target="../media/image13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8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4.emf"/><Relationship Id="rId30" Type="http://schemas.openxmlformats.org/officeDocument/2006/relationships/image" Target="../media/image7.png"/><Relationship Id="rId35" Type="http://schemas.openxmlformats.org/officeDocument/2006/relationships/image" Target="../media/image12.png"/><Relationship Id="rId8" Type="http://schemas.openxmlformats.org/officeDocument/2006/relationships/audio" Target="../media/media4.m4a"/><Relationship Id="rId3" Type="http://schemas.microsoft.com/office/2007/relationships/media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612" y="2616276"/>
            <a:ext cx="2437323" cy="86948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 err="1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bliu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	      </a:t>
            </a: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5533" y="714375"/>
            <a:ext cx="3945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en-GB" sz="4800" dirty="0" err="1">
                <a:latin typeface="Arial" charset="0"/>
                <a:ea typeface="Arial" charset="0"/>
                <a:cs typeface="Arial" charset="0"/>
              </a:rPr>
              <a:t>couleurs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89D0510-5895-084F-B12B-56B2CCBA815B}"/>
              </a:ext>
            </a:extLst>
          </p:cNvPr>
          <p:cNvSpPr txBox="1">
            <a:spLocks/>
          </p:cNvSpPr>
          <p:nvPr/>
        </p:nvSpPr>
        <p:spPr>
          <a:xfrm>
            <a:off x="1864845" y="1651133"/>
            <a:ext cx="3099441" cy="69994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Colours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877BBC-6451-FA49-91F9-814A41107F0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56189" y="-126145"/>
            <a:ext cx="2838002" cy="2127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7309D0-A027-AB42-AFE0-4D68EE587FC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773467" y="109599"/>
            <a:ext cx="2208981" cy="16557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D40006-D91B-4A40-BA9D-204BC638D90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66395" y="2781357"/>
            <a:ext cx="596900" cy="5715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787760F-9228-284E-8859-77F00F94F78A}"/>
              </a:ext>
            </a:extLst>
          </p:cNvPr>
          <p:cNvSpPr txBox="1">
            <a:spLocks/>
          </p:cNvSpPr>
          <p:nvPr/>
        </p:nvSpPr>
        <p:spPr>
          <a:xfrm>
            <a:off x="1239842" y="3680677"/>
            <a:ext cx="2837888" cy="86948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US" sz="30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rouoge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	  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4C2CAE-19C5-EC4F-9241-EA1A3C73B20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608115" y="3829670"/>
            <a:ext cx="635000" cy="5715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E2A7011-C069-3C4A-BBEE-3D098B695DAB}"/>
              </a:ext>
            </a:extLst>
          </p:cNvPr>
          <p:cNvSpPr txBox="1">
            <a:spLocks/>
          </p:cNvSpPr>
          <p:nvPr/>
        </p:nvSpPr>
        <p:spPr>
          <a:xfrm>
            <a:off x="687392" y="4753406"/>
            <a:ext cx="2727173" cy="86948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US" sz="3000" dirty="0" err="1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vèrt</a:t>
            </a:r>
            <a:r>
              <a:rPr lang="en-US" sz="3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      </a:t>
            </a:r>
            <a:r>
              <a:rPr lang="en-US" sz="24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green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CA44ED-FF32-3342-A862-9B6933E1024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17578" y="4907099"/>
            <a:ext cx="533400" cy="5588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3ECB72D-CD1E-C342-A174-0EA12B6CBC6A}"/>
              </a:ext>
            </a:extLst>
          </p:cNvPr>
          <p:cNvSpPr txBox="1">
            <a:spLocks/>
          </p:cNvSpPr>
          <p:nvPr/>
        </p:nvSpPr>
        <p:spPr>
          <a:xfrm>
            <a:off x="1022740" y="5759689"/>
            <a:ext cx="3303326" cy="86948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US" sz="3000" dirty="0" err="1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pourpre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	    </a:t>
            </a:r>
            <a:r>
              <a:rPr lang="en-US" sz="24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purple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A2FDBB-EA5E-A54C-B63C-568C211556D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473566" y="5902787"/>
            <a:ext cx="596900" cy="571500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5B02DB0-BAEA-2245-904F-419E542AACEE}"/>
              </a:ext>
            </a:extLst>
          </p:cNvPr>
          <p:cNvSpPr txBox="1">
            <a:spLocks/>
          </p:cNvSpPr>
          <p:nvPr/>
        </p:nvSpPr>
        <p:spPr>
          <a:xfrm>
            <a:off x="4943094" y="2181533"/>
            <a:ext cx="2437323" cy="86948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US" sz="300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rose	       </a:t>
            </a:r>
            <a:r>
              <a:rPr lang="en-US" sz="240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pink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4D839F-032A-E04E-8FEE-B766CE21CF0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799461" y="2321459"/>
            <a:ext cx="596900" cy="622300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97812AE-35EA-194B-8599-8D3BCE4D5979}"/>
              </a:ext>
            </a:extLst>
          </p:cNvPr>
          <p:cNvSpPr txBox="1">
            <a:spLocks/>
          </p:cNvSpPr>
          <p:nvPr/>
        </p:nvSpPr>
        <p:spPr>
          <a:xfrm>
            <a:off x="4506145" y="3113066"/>
            <a:ext cx="2586633" cy="86948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nièr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	      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black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95CF58-8E5A-3540-BA42-A12CDE61687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321166" y="3249827"/>
            <a:ext cx="652343" cy="628182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A8C2190-EF4E-9443-ACE7-D3AD5D2DA40C}"/>
              </a:ext>
            </a:extLst>
          </p:cNvPr>
          <p:cNvSpPr txBox="1">
            <a:spLocks/>
          </p:cNvSpPr>
          <p:nvPr/>
        </p:nvSpPr>
        <p:spPr>
          <a:xfrm>
            <a:off x="5590666" y="5454169"/>
            <a:ext cx="3059064" cy="86948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blianc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	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white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1B08B3-F4D2-E94E-86DB-3DE1565A39F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68928" y="5582391"/>
            <a:ext cx="647700" cy="635000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FFED330-A647-1F4D-AF18-9C52C51DAB46}"/>
              </a:ext>
            </a:extLst>
          </p:cNvPr>
          <p:cNvSpPr txBox="1">
            <a:spLocks/>
          </p:cNvSpPr>
          <p:nvPr/>
        </p:nvSpPr>
        <p:spPr>
          <a:xfrm>
            <a:off x="4689455" y="4401170"/>
            <a:ext cx="2727173" cy="86948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US" sz="3000" dirty="0" err="1">
                <a:solidFill>
                  <a:srgbClr val="AB7942"/>
                </a:solidFill>
                <a:latin typeface="Arial" charset="0"/>
                <a:ea typeface="Arial" charset="0"/>
                <a:cs typeface="Arial" charset="0"/>
              </a:rPr>
              <a:t>brun</a:t>
            </a:r>
            <a:r>
              <a:rPr lang="en-US" sz="3000" dirty="0">
                <a:solidFill>
                  <a:srgbClr val="AB7942"/>
                </a:solidFill>
                <a:latin typeface="Arial" charset="0"/>
                <a:ea typeface="Arial" charset="0"/>
                <a:cs typeface="Arial" charset="0"/>
              </a:rPr>
              <a:t>	       </a:t>
            </a:r>
            <a:r>
              <a:rPr lang="en-US" sz="2400" dirty="0">
                <a:solidFill>
                  <a:srgbClr val="AB7942"/>
                </a:solidFill>
                <a:latin typeface="Arial" charset="0"/>
                <a:ea typeface="Arial" charset="0"/>
                <a:cs typeface="Arial" charset="0"/>
              </a:rPr>
              <a:t>brown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33E0A72-E953-F941-80B1-D60DAE86CAF9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590666" y="4487247"/>
            <a:ext cx="647700" cy="660400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793FC4C-9F38-CD40-94BB-785A3596F2E2}"/>
              </a:ext>
            </a:extLst>
          </p:cNvPr>
          <p:cNvSpPr txBox="1">
            <a:spLocks/>
          </p:cNvSpPr>
          <p:nvPr/>
        </p:nvSpPr>
        <p:spPr>
          <a:xfrm>
            <a:off x="8181173" y="3690173"/>
            <a:ext cx="2437323" cy="86948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US" sz="30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gris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	    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grey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E2E5902-CFDB-1441-838E-ECDB735DE52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924720" y="3829670"/>
            <a:ext cx="570247" cy="556339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681B912C-EF22-104C-B0EA-67C06646E242}"/>
              </a:ext>
            </a:extLst>
          </p:cNvPr>
          <p:cNvSpPr txBox="1">
            <a:spLocks/>
          </p:cNvSpPr>
          <p:nvPr/>
        </p:nvSpPr>
        <p:spPr>
          <a:xfrm>
            <a:off x="8550876" y="2584942"/>
            <a:ext cx="3212755" cy="86948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US" sz="3000" dirty="0" err="1">
                <a:solidFill>
                  <a:srgbClr val="FFD579"/>
                </a:solidFill>
                <a:latin typeface="Arial" charset="0"/>
                <a:ea typeface="Arial" charset="0"/>
                <a:cs typeface="Arial" charset="0"/>
              </a:rPr>
              <a:t>jaune</a:t>
            </a:r>
            <a:r>
              <a:rPr lang="en-US" sz="3000" dirty="0">
                <a:solidFill>
                  <a:srgbClr val="FFD579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>
                <a:solidFill>
                  <a:srgbClr val="FFD579"/>
                </a:solidFill>
                <a:latin typeface="Arial" charset="0"/>
                <a:ea typeface="Arial" charset="0"/>
                <a:cs typeface="Arial" charset="0"/>
              </a:rPr>
              <a:t>yellow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F02D99A-B666-9B45-A888-15FA8940858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697291" y="2714885"/>
            <a:ext cx="596900" cy="609600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8F5104B-79EE-414B-82BB-59A9DE56AA88}"/>
              </a:ext>
            </a:extLst>
          </p:cNvPr>
          <p:cNvSpPr txBox="1">
            <a:spLocks/>
          </p:cNvSpPr>
          <p:nvPr/>
        </p:nvSpPr>
        <p:spPr>
          <a:xfrm>
            <a:off x="8649730" y="4743172"/>
            <a:ext cx="3212755" cy="86948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US" sz="30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orange	  </a:t>
            </a:r>
            <a:r>
              <a:rPr lang="en-US" sz="24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orange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0B46591-DDD2-2C49-9A84-29FC8BCCAD7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932257" y="4895815"/>
            <a:ext cx="647700" cy="596900"/>
          </a:xfrm>
          <a:prstGeom prst="rect">
            <a:avLst/>
          </a:prstGeom>
        </p:spPr>
      </p:pic>
      <p:pic>
        <p:nvPicPr>
          <p:cNvPr id="35" name="blianc.m4a">
            <a:hlinkClick r:id="" action="ppaction://media"/>
            <a:extLst>
              <a:ext uri="{FF2B5EF4-FFF2-40B4-BE49-F238E27FC236}">
                <a16:creationId xmlns:a16="http://schemas.microsoft.com/office/drawing/2014/main" id="{1E1352C7-6078-5649-AE34-A401894605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023532" y="5638356"/>
            <a:ext cx="550181" cy="550181"/>
          </a:xfrm>
          <a:prstGeom prst="rect">
            <a:avLst/>
          </a:prstGeom>
        </p:spPr>
      </p:pic>
      <p:pic>
        <p:nvPicPr>
          <p:cNvPr id="36" name="bliu.m4a">
            <a:hlinkClick r:id="" action="ppaction://media"/>
            <a:extLst>
              <a:ext uri="{FF2B5EF4-FFF2-40B4-BE49-F238E27FC236}">
                <a16:creationId xmlns:a16="http://schemas.microsoft.com/office/drawing/2014/main" id="{1B5D2B57-EB27-3D4E-A00E-64B2D9672A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49233" y="2806660"/>
            <a:ext cx="521160" cy="521160"/>
          </a:xfrm>
          <a:prstGeom prst="rect">
            <a:avLst/>
          </a:prstGeom>
          <a:noFill/>
        </p:spPr>
      </p:pic>
      <p:pic>
        <p:nvPicPr>
          <p:cNvPr id="37" name="brun.m4a">
            <a:hlinkClick r:id="" action="ppaction://media"/>
            <a:extLst>
              <a:ext uri="{FF2B5EF4-FFF2-40B4-BE49-F238E27FC236}">
                <a16:creationId xmlns:a16="http://schemas.microsoft.com/office/drawing/2014/main" id="{77C90C80-EAA5-BF40-BFB6-3DEA10A375C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4144326" y="4594595"/>
            <a:ext cx="553052" cy="553052"/>
          </a:xfrm>
          <a:prstGeom prst="rect">
            <a:avLst/>
          </a:prstGeom>
        </p:spPr>
      </p:pic>
      <p:pic>
        <p:nvPicPr>
          <p:cNvPr id="38" name="gris.m4a">
            <a:hlinkClick r:id="" action="ppaction://media"/>
            <a:extLst>
              <a:ext uri="{FF2B5EF4-FFF2-40B4-BE49-F238E27FC236}">
                <a16:creationId xmlns:a16="http://schemas.microsoft.com/office/drawing/2014/main" id="{746249D2-9F8A-5349-B65B-D0E04FE4997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663414" y="3927566"/>
            <a:ext cx="508000" cy="508000"/>
          </a:xfrm>
          <a:prstGeom prst="rect">
            <a:avLst/>
          </a:prstGeom>
        </p:spPr>
      </p:pic>
      <p:pic>
        <p:nvPicPr>
          <p:cNvPr id="39" name="jaune.m4a">
            <a:hlinkClick r:id="" action="ppaction://media"/>
            <a:extLst>
              <a:ext uri="{FF2B5EF4-FFF2-40B4-BE49-F238E27FC236}">
                <a16:creationId xmlns:a16="http://schemas.microsoft.com/office/drawing/2014/main" id="{2195FFBC-416A-084E-B159-651FF454EF7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951238" y="2806660"/>
            <a:ext cx="575594" cy="575594"/>
          </a:xfrm>
          <a:prstGeom prst="rect">
            <a:avLst/>
          </a:prstGeom>
        </p:spPr>
      </p:pic>
      <p:pic>
        <p:nvPicPr>
          <p:cNvPr id="40" name="nièr.m4a">
            <a:hlinkClick r:id="" action="ppaction://media"/>
            <a:extLst>
              <a:ext uri="{FF2B5EF4-FFF2-40B4-BE49-F238E27FC236}">
                <a16:creationId xmlns:a16="http://schemas.microsoft.com/office/drawing/2014/main" id="{52E930DA-C068-0D4D-A1C2-541C7522759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3997482" y="3348411"/>
            <a:ext cx="509773" cy="509773"/>
          </a:xfrm>
          <a:prstGeom prst="rect">
            <a:avLst/>
          </a:prstGeom>
        </p:spPr>
      </p:pic>
      <p:pic>
        <p:nvPicPr>
          <p:cNvPr id="41" name="orange.m4a">
            <a:hlinkClick r:id="" action="ppaction://media"/>
            <a:extLst>
              <a:ext uri="{FF2B5EF4-FFF2-40B4-BE49-F238E27FC236}">
                <a16:creationId xmlns:a16="http://schemas.microsoft.com/office/drawing/2014/main" id="{4EC41E1F-BB39-7A4E-AEB6-0591BB1FED6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8096482" y="4939468"/>
            <a:ext cx="553247" cy="553247"/>
          </a:xfrm>
          <a:prstGeom prst="rect">
            <a:avLst/>
          </a:prstGeom>
        </p:spPr>
      </p:pic>
      <p:pic>
        <p:nvPicPr>
          <p:cNvPr id="42" name="pourpre.m4a">
            <a:hlinkClick r:id="" action="ppaction://media"/>
            <a:extLst>
              <a:ext uri="{FF2B5EF4-FFF2-40B4-BE49-F238E27FC236}">
                <a16:creationId xmlns:a16="http://schemas.microsoft.com/office/drawing/2014/main" id="{86B7CEB5-8F30-3D49-AE7C-79D7E06DCA7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33033" y="6003101"/>
            <a:ext cx="481345" cy="481345"/>
          </a:xfrm>
          <a:prstGeom prst="rect">
            <a:avLst/>
          </a:prstGeom>
        </p:spPr>
      </p:pic>
      <p:pic>
        <p:nvPicPr>
          <p:cNvPr id="43" name="rose.m4a">
            <a:hlinkClick r:id="" action="ppaction://media"/>
            <a:extLst>
              <a:ext uri="{FF2B5EF4-FFF2-40B4-BE49-F238E27FC236}">
                <a16:creationId xmlns:a16="http://schemas.microsoft.com/office/drawing/2014/main" id="{CC6A6284-1115-FA48-BD03-CCE242D9320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4424394" y="2376467"/>
            <a:ext cx="517062" cy="517062"/>
          </a:xfrm>
          <a:prstGeom prst="rect">
            <a:avLst/>
          </a:prstGeom>
        </p:spPr>
      </p:pic>
      <p:pic>
        <p:nvPicPr>
          <p:cNvPr id="44" name="rouoge.m4a">
            <a:hlinkClick r:id="" action="ppaction://media"/>
            <a:extLst>
              <a:ext uri="{FF2B5EF4-FFF2-40B4-BE49-F238E27FC236}">
                <a16:creationId xmlns:a16="http://schemas.microsoft.com/office/drawing/2014/main" id="{9CBC6F09-D894-354B-AAEF-4C0D3328E61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70393" y="3908415"/>
            <a:ext cx="504695" cy="504695"/>
          </a:xfrm>
          <a:prstGeom prst="rect">
            <a:avLst/>
          </a:prstGeom>
        </p:spPr>
      </p:pic>
      <p:pic>
        <p:nvPicPr>
          <p:cNvPr id="45" name="vèrt.m4a">
            <a:hlinkClick r:id="" action="ppaction://media"/>
            <a:extLst>
              <a:ext uri="{FF2B5EF4-FFF2-40B4-BE49-F238E27FC236}">
                <a16:creationId xmlns:a16="http://schemas.microsoft.com/office/drawing/2014/main" id="{022D6C6C-1CB4-764F-9007-B19E7B77980E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04269" y="4973016"/>
            <a:ext cx="442497" cy="442497"/>
          </a:xfrm>
          <a:prstGeom prst="rect">
            <a:avLst/>
          </a:prstGeom>
        </p:spPr>
      </p:pic>
      <p:pic>
        <p:nvPicPr>
          <p:cNvPr id="4" name="Les couleurs.m4a">
            <a:hlinkClick r:id="" action="ppaction://media"/>
            <a:extLst>
              <a:ext uri="{FF2B5EF4-FFF2-40B4-BE49-F238E27FC236}">
                <a16:creationId xmlns:a16="http://schemas.microsoft.com/office/drawing/2014/main" id="{02600223-BAB3-5648-A433-666333B2E8EC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4748929" y="7459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3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7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7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0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0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0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6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7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7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0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9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{F0175E75-D829-7E43-B056-F8D17EAC7734}tf10001061</Template>
  <TotalTime>8266</TotalTime>
  <Words>13</Words>
  <Application>Microsoft Macintosh PowerPoint</Application>
  <PresentationFormat>Widescreen</PresentationFormat>
  <Paragraphs>13</Paragraphs>
  <Slides>1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Tw Cen MT</vt:lpstr>
      <vt:lpstr>Tw Cen MT Condensed</vt:lpstr>
      <vt:lpstr>Wingdings 3</vt:lpstr>
      <vt:lpstr>Integral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Jèrriais</dc:title>
  <dc:creator>Microsoft Office User</dc:creator>
  <cp:lastModifiedBy>Microsoft Office User</cp:lastModifiedBy>
  <cp:revision>148</cp:revision>
  <dcterms:created xsi:type="dcterms:W3CDTF">2017-03-10T12:08:40Z</dcterms:created>
  <dcterms:modified xsi:type="dcterms:W3CDTF">2018-03-23T20:51:49Z</dcterms:modified>
</cp:coreProperties>
</file>