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8" r:id="rId2"/>
    <p:sldId id="258" r:id="rId3"/>
    <p:sldId id="289" r:id="rId4"/>
    <p:sldId id="342" r:id="rId5"/>
    <p:sldId id="341" r:id="rId6"/>
    <p:sldId id="340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5" autoAdjust="0"/>
    <p:restoredTop sz="94394"/>
  </p:normalViewPr>
  <p:slideViewPr>
    <p:cSldViewPr snapToGrid="0" snapToObjects="1">
      <p:cViewPr varScale="1">
        <p:scale>
          <a:sx n="107" d="100"/>
          <a:sy n="107" d="100"/>
        </p:scale>
        <p:origin x="4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image" Target="../media/image6.png"/><Relationship Id="rId3" Type="http://schemas.microsoft.com/office/2007/relationships/media" Target="../media/media3.m4a"/><Relationship Id="rId21" Type="http://schemas.microsoft.com/office/2007/relationships/hdphoto" Target="../media/hdphoto1.wdp"/><Relationship Id="rId34" Type="http://schemas.openxmlformats.org/officeDocument/2006/relationships/image" Target="../media/image2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10.m4a"/><Relationship Id="rId25" Type="http://schemas.microsoft.com/office/2007/relationships/hdphoto" Target="../media/hdphoto3.wdp"/><Relationship Id="rId33" Type="http://schemas.microsoft.com/office/2007/relationships/hdphoto" Target="../media/hdphoto7.wdp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image" Target="../media/image3.png"/><Relationship Id="rId29" Type="http://schemas.microsoft.com/office/2007/relationships/hdphoto" Target="../media/hdphoto5.wdp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microsoft.com/office/2007/relationships/hdphoto" Target="../media/hdphoto2.wdp"/><Relationship Id="rId28" Type="http://schemas.openxmlformats.org/officeDocument/2006/relationships/image" Target="../media/image7.png"/><Relationship Id="rId36" Type="http://schemas.microsoft.com/office/2007/relationships/hdphoto" Target="../media/hdphoto8.wdp"/><Relationship Id="rId10" Type="http://schemas.openxmlformats.org/officeDocument/2006/relationships/audio" Target="../media/media6.m4a"/><Relationship Id="rId19" Type="http://schemas.openxmlformats.org/officeDocument/2006/relationships/slideLayout" Target="../slideLayouts/slideLayout1.xml"/><Relationship Id="rId31" Type="http://schemas.microsoft.com/office/2007/relationships/hdphoto" Target="../media/hdphoto6.wdp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image" Target="../media/image4.png"/><Relationship Id="rId27" Type="http://schemas.microsoft.com/office/2007/relationships/hdphoto" Target="../media/hdphoto4.wdp"/><Relationship Id="rId30" Type="http://schemas.openxmlformats.org/officeDocument/2006/relationships/image" Target="../media/image8.png"/><Relationship Id="rId35" Type="http://schemas.openxmlformats.org/officeDocument/2006/relationships/image" Target="../media/image10.png"/><Relationship Id="rId8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2.m4a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microsoft.com/office/2007/relationships/media" Target="../media/media12.m4a"/><Relationship Id="rId21" Type="http://schemas.openxmlformats.org/officeDocument/2006/relationships/image" Target="../media/image14.png"/><Relationship Id="rId7" Type="http://schemas.microsoft.com/office/2007/relationships/media" Target="../media/media16.m4a"/><Relationship Id="rId12" Type="http://schemas.microsoft.com/office/2007/relationships/media" Target="../media/media21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8.png"/><Relationship Id="rId33" Type="http://schemas.openxmlformats.org/officeDocument/2006/relationships/image" Target="../media/image2.png"/><Relationship Id="rId2" Type="http://schemas.microsoft.com/office/2007/relationships/media" Target="../media/media11.m4a"/><Relationship Id="rId16" Type="http://schemas.microsoft.com/office/2007/relationships/media" Target="../media/media25.m4a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microsoft.com/office/2007/relationships/media" Target="../media/media15.m4a"/><Relationship Id="rId11" Type="http://schemas.microsoft.com/office/2007/relationships/media" Target="../media/media20.m4a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microsoft.com/office/2007/relationships/media" Target="../media/media14.m4a"/><Relationship Id="rId15" Type="http://schemas.microsoft.com/office/2007/relationships/media" Target="../media/media24.m4a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microsoft.com/office/2007/relationships/media" Target="../media/media19.m4a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microsoft.com/office/2007/relationships/media" Target="../media/media13.m4a"/><Relationship Id="rId9" Type="http://schemas.microsoft.com/office/2007/relationships/media" Target="../media/media18.m4a"/><Relationship Id="rId14" Type="http://schemas.microsoft.com/office/2007/relationships/media" Target="../media/media23.m4a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8" Type="http://schemas.microsoft.com/office/2007/relationships/media" Target="../media/media17.m4a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2.m4a"/><Relationship Id="rId3" Type="http://schemas.microsoft.com/office/2007/relationships/media" Target="../media/media27.m4a"/><Relationship Id="rId7" Type="http://schemas.microsoft.com/office/2007/relationships/media" Target="../media/media31.m4a"/><Relationship Id="rId12" Type="http://schemas.openxmlformats.org/officeDocument/2006/relationships/image" Target="../media/image2.png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6" Type="http://schemas.microsoft.com/office/2007/relationships/media" Target="../media/media30.m4a"/><Relationship Id="rId11" Type="http://schemas.openxmlformats.org/officeDocument/2006/relationships/slideLayout" Target="../slideLayouts/slideLayout7.xml"/><Relationship Id="rId5" Type="http://schemas.microsoft.com/office/2007/relationships/media" Target="../media/media29.m4a"/><Relationship Id="rId10" Type="http://schemas.microsoft.com/office/2007/relationships/media" Target="../media/media34.m4a"/><Relationship Id="rId4" Type="http://schemas.microsoft.com/office/2007/relationships/media" Target="../media/media28.m4a"/><Relationship Id="rId9" Type="http://schemas.microsoft.com/office/2007/relationships/media" Target="../media/media33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6.m4a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0" y="869288"/>
            <a:ext cx="8562364" cy="23876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"/>
                <a:cs typeface="Arial"/>
              </a:rPr>
              <a:t>Lé preunmié nivé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>
                <a:latin typeface="Arial"/>
                <a:cs typeface="Arial"/>
              </a:rPr>
              <a:t>preunmié tèrme</a:t>
            </a:r>
            <a:endParaRPr lang="en-US" sz="66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9134" y="3603849"/>
            <a:ext cx="4180974" cy="1078246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800000"/>
                </a:solidFill>
                <a:latin typeface="Arial"/>
                <a:cs typeface="Arial"/>
              </a:rPr>
              <a:t>La </a:t>
            </a:r>
            <a:r>
              <a:rPr lang="en-US" sz="4000" i="1" dirty="0" err="1">
                <a:solidFill>
                  <a:srgbClr val="800000"/>
                </a:solidFill>
                <a:latin typeface="Arial"/>
                <a:cs typeface="Arial"/>
              </a:rPr>
              <a:t>léçon</a:t>
            </a:r>
            <a:r>
              <a:rPr lang="en-US" sz="4000" i="1" dirty="0">
                <a:solidFill>
                  <a:srgbClr val="800000"/>
                </a:solidFill>
                <a:latin typeface="Arial"/>
                <a:cs typeface="Arial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Bouônjour</a:t>
            </a:r>
            <a:r>
              <a:rPr lang="en-US" sz="8000" dirty="0">
                <a:latin typeface="Arial"/>
                <a:cs typeface="Arial"/>
              </a:rPr>
              <a:t>!</a:t>
            </a:r>
          </a:p>
        </p:txBody>
      </p:sp>
      <p:pic>
        <p:nvPicPr>
          <p:cNvPr id="3" name="bouonjour.mp3" descr="bouonjour.mp3">
            <a:hlinkClick r:id="" action="ppaction://media"/>
            <a:extLst>
              <a:ext uri="{FF2B5EF4-FFF2-40B4-BE49-F238E27FC236}">
                <a16:creationId xmlns:a16="http://schemas.microsoft.com/office/drawing/2014/main" id="{E2126424-294A-E844-A8A8-404F6FDF4A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9.7968" end="1694.230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6296" y="38894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0983173">
            <a:off x="513270" y="434756"/>
            <a:ext cx="2736973" cy="1742122"/>
            <a:chOff x="330200" y="806450"/>
            <a:chExt cx="8483600" cy="5245100"/>
          </a:xfrm>
        </p:grpSpPr>
        <p:sp>
          <p:nvSpPr>
            <p:cNvPr id="10" name="Oval Callout 9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Text Box 4"/>
            <p:cNvSpPr txBox="1"/>
            <p:nvPr/>
          </p:nvSpPr>
          <p:spPr>
            <a:xfrm>
              <a:off x="1727202" y="2184848"/>
              <a:ext cx="5765801" cy="3187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800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28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99176" y="518200"/>
            <a:ext cx="2624903" cy="1514110"/>
            <a:chOff x="1094903" y="806450"/>
            <a:chExt cx="7162800" cy="4040917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6" name="Text Box 4"/>
              <p:cNvSpPr txBox="1"/>
              <p:nvPr/>
            </p:nvSpPr>
            <p:spPr>
              <a:xfrm>
                <a:off x="1391633" y="1788532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0897" y="2558422"/>
              <a:ext cx="2298239" cy="20976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153006" y="518200"/>
            <a:ext cx="2793745" cy="1439940"/>
            <a:chOff x="4839436" y="3924090"/>
            <a:chExt cx="2361097" cy="1251018"/>
          </a:xfrm>
        </p:grpSpPr>
        <p:grpSp>
          <p:nvGrpSpPr>
            <p:cNvPr id="23" name="Group 22"/>
            <p:cNvGrpSpPr/>
            <p:nvPr/>
          </p:nvGrpSpPr>
          <p:grpSpPr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/>
              <p:cNvSpPr/>
              <p:nvPr/>
            </p:nvSpPr>
            <p:spPr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6" name="Text Box 4"/>
              <p:cNvSpPr txBox="1"/>
              <p:nvPr/>
            </p:nvSpPr>
            <p:spPr>
              <a:xfrm>
                <a:off x="-2587239" y="8086446"/>
                <a:ext cx="6713436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07254" y="4409007"/>
              <a:ext cx="676773" cy="66404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067966" y="4190188"/>
            <a:ext cx="3076034" cy="1481616"/>
            <a:chOff x="669115" y="669282"/>
            <a:chExt cx="8056688" cy="4738130"/>
          </a:xfrm>
        </p:grpSpPr>
        <p:grpSp>
          <p:nvGrpSpPr>
            <p:cNvPr id="33" name="Group 32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4"/>
              <p:cNvSpPr txBox="1"/>
              <p:nvPr/>
            </p:nvSpPr>
            <p:spPr>
              <a:xfrm>
                <a:off x="1487895" y="1484465"/>
                <a:ext cx="6178585" cy="3187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6199" y="2539634"/>
              <a:ext cx="2378328" cy="24672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250996" y="4173942"/>
            <a:ext cx="2665721" cy="1514109"/>
            <a:chOff x="3815382" y="3503670"/>
            <a:chExt cx="2638449" cy="1258850"/>
          </a:xfrm>
        </p:grpSpPr>
        <p:sp>
          <p:nvSpPr>
            <p:cNvPr id="40" name="Oval Callout 39"/>
            <p:cNvSpPr/>
            <p:nvPr/>
          </p:nvSpPr>
          <p:spPr>
            <a:xfrm>
              <a:off x="3815382" y="3503670"/>
              <a:ext cx="2638449" cy="125885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118362" y="3644299"/>
              <a:ext cx="2087918" cy="76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4232" y="3952907"/>
              <a:ext cx="747535" cy="7085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375333" y="253264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353131" y="2299531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416002" y="4165896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</a:t>
                </a: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m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ârri</a:t>
                </a: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2B489D7-864E-6644-ADB1-B28973A84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699413" y="1053910"/>
            <a:ext cx="449587" cy="44958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3529047" y="2329048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2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12FC8AF-64F3-0040-A5F0-C5881601AE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178188" y="1363619"/>
            <a:ext cx="488420" cy="488420"/>
          </a:xfrm>
          <a:prstGeom prst="rect">
            <a:avLst/>
          </a:prstGeom>
        </p:spPr>
      </p:pic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C88F85-4C41-D043-8B47-C8CD1FFF2E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046881" y="1311445"/>
            <a:ext cx="496719" cy="496719"/>
          </a:xfrm>
          <a:prstGeom prst="rect">
            <a:avLst/>
          </a:prstGeom>
        </p:spPr>
      </p:pic>
      <p:pic>
        <p:nvPicPr>
          <p:cNvPr id="2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0DE1AB-99A1-404B-A74C-57C71E800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184874" y="3267244"/>
            <a:ext cx="479875" cy="479875"/>
          </a:xfrm>
          <a:prstGeom prst="rect">
            <a:avLst/>
          </a:prstGeom>
        </p:spPr>
      </p:pic>
      <p:pic>
        <p:nvPicPr>
          <p:cNvPr id="3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0FB094-4D2A-924D-995A-A96CF5C291B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386200" y="3182587"/>
            <a:ext cx="480168" cy="480168"/>
          </a:xfrm>
          <a:prstGeom prst="rect">
            <a:avLst/>
          </a:prstGeom>
        </p:spPr>
      </p:pic>
      <p:pic>
        <p:nvPicPr>
          <p:cNvPr id="3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DEE12F-AB39-4344-85A2-BAA5D2A699A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66138" y="3025387"/>
            <a:ext cx="475709" cy="475709"/>
          </a:xfrm>
          <a:prstGeom prst="rect">
            <a:avLst/>
          </a:prstGeom>
        </p:spPr>
      </p:pic>
      <p:pic>
        <p:nvPicPr>
          <p:cNvPr id="5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3138A2-2D7C-9746-8E0E-4AF90F3B47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03667" y="4810938"/>
            <a:ext cx="495746" cy="495746"/>
          </a:xfrm>
          <a:prstGeom prst="rect">
            <a:avLst/>
          </a:prstGeom>
        </p:spPr>
      </p:pic>
      <p:pic>
        <p:nvPicPr>
          <p:cNvPr id="5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98DDD6-7062-E84D-ABCE-71F213B512F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005650" y="4999512"/>
            <a:ext cx="491554" cy="491554"/>
          </a:xfrm>
          <a:prstGeom prst="rect">
            <a:avLst/>
          </a:prstGeom>
        </p:spPr>
      </p:pic>
      <p:pic>
        <p:nvPicPr>
          <p:cNvPr id="5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DCD8755-ABCA-F64F-A6BA-D255C311769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204288" y="5009914"/>
            <a:ext cx="494843" cy="4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3296" y="1018495"/>
            <a:ext cx="8846444" cy="1373351"/>
          </a:xfrm>
        </p:spPr>
        <p:txBody>
          <a:bodyPr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Aniet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j’sommes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à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apprendre</a:t>
            </a:r>
            <a:r>
              <a:rPr lang="en-US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10" y="2438907"/>
            <a:ext cx="7339262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Arial"/>
                <a:cs typeface="Arial"/>
              </a:rPr>
              <a:t>To review Christmas vocab.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i="1" dirty="0">
                <a:latin typeface="Arial"/>
                <a:cs typeface="Arial"/>
              </a:rPr>
              <a:t>To send Christmas greetings in </a:t>
            </a:r>
            <a:r>
              <a:rPr lang="en-GB" sz="4000" i="1" dirty="0" err="1">
                <a:latin typeface="Arial"/>
                <a:cs typeface="Arial"/>
              </a:rPr>
              <a:t>Jèrriais</a:t>
            </a:r>
            <a:r>
              <a:rPr lang="en-US" sz="4000" i="1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94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B0308-C7A8-6346-A22C-696FF06B55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786" y="148959"/>
            <a:ext cx="993819" cy="1753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CD96FB-311D-684F-8589-86057D89AA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4229" y="177878"/>
            <a:ext cx="980903" cy="1301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9960C-9470-F44E-8B8C-140B7F78DC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4793" y="2396812"/>
            <a:ext cx="1003226" cy="1316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29911-5C3C-6D4E-83C4-47E0447743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44269" y="4776078"/>
            <a:ext cx="980905" cy="1302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73147-A01D-CB40-981A-A44EC6AC22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56519" y="268962"/>
            <a:ext cx="976259" cy="1311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DDD14-596E-0F4A-84EA-6699493203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00906" y="287020"/>
            <a:ext cx="1209502" cy="1304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D976B-7A5C-1A43-8FD5-410431EEF0A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1579" y="4530097"/>
            <a:ext cx="1013447" cy="1351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1787-F4C0-7B47-A513-954FB6B7E1D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05226" y="148959"/>
            <a:ext cx="1111451" cy="1085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F7A117-EF19-164D-A52E-F9C6E834528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18174" y="2600129"/>
            <a:ext cx="919470" cy="1235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98B04-1FDE-9C40-9229-00B4F2B4FEF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1386"/>
          <a:stretch/>
        </p:blipFill>
        <p:spPr>
          <a:xfrm>
            <a:off x="7949432" y="2486773"/>
            <a:ext cx="934242" cy="1462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25177-7B1F-044B-9430-2EAD7DBB8AB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04672" y="4745281"/>
            <a:ext cx="996234" cy="1333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283D1-6847-234C-84EA-ABA9E4A4EF5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72123" y="2552065"/>
            <a:ext cx="912211" cy="122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D728B6-B276-DB4F-998B-4D97B75E04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60925" y="2257827"/>
            <a:ext cx="995051" cy="1337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74BCF8-8C59-E247-9EB1-9FC75145FB8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87307" y="239530"/>
            <a:ext cx="1014053" cy="1357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E93AAE-8CF7-2A42-A5D9-77436EAFF3C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30957" y="2396713"/>
            <a:ext cx="1040189" cy="1397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2AB6334-CE2B-E140-B22C-39E10AB6DDCA}"/>
              </a:ext>
            </a:extLst>
          </p:cNvPr>
          <p:cNvSpPr txBox="1">
            <a:spLocks/>
          </p:cNvSpPr>
          <p:nvPr/>
        </p:nvSpPr>
        <p:spPr>
          <a:xfrm>
            <a:off x="3431060" y="1705616"/>
            <a:ext cx="1269846" cy="4630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un picot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06D47A-F48D-7B48-9A6D-7323B7D68F34}"/>
              </a:ext>
            </a:extLst>
          </p:cNvPr>
          <p:cNvSpPr txBox="1">
            <a:spLocks/>
          </p:cNvSpPr>
          <p:nvPr/>
        </p:nvSpPr>
        <p:spPr>
          <a:xfrm>
            <a:off x="4930957" y="5881359"/>
            <a:ext cx="2153935" cy="7960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bouonhomme</a:t>
            </a:r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 err="1">
                <a:latin typeface="Arial"/>
                <a:cs typeface="Arial"/>
              </a:rPr>
              <a:t>dé</a:t>
            </a:r>
            <a:r>
              <a:rPr lang="en-US" sz="2000" dirty="0">
                <a:latin typeface="Arial"/>
                <a:cs typeface="Arial"/>
              </a:rPr>
              <a:t> né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6A7F81-3E56-B146-9A8B-C839FF9393B8}"/>
              </a:ext>
            </a:extLst>
          </p:cNvPr>
          <p:cNvSpPr txBox="1">
            <a:spLocks/>
          </p:cNvSpPr>
          <p:nvPr/>
        </p:nvSpPr>
        <p:spPr>
          <a:xfrm>
            <a:off x="4799266" y="3830551"/>
            <a:ext cx="1275940" cy="4630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êtaile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909BF9-E464-F444-984B-C30B120F4454}"/>
              </a:ext>
            </a:extLst>
          </p:cNvPr>
          <p:cNvSpPr txBox="1">
            <a:spLocks/>
          </p:cNvSpPr>
          <p:nvPr/>
        </p:nvSpPr>
        <p:spPr>
          <a:xfrm>
            <a:off x="6288211" y="3620014"/>
            <a:ext cx="1174484" cy="7102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eune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faîtelle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2B070-06C2-6C45-BC5C-11A022B100FA}"/>
              </a:ext>
            </a:extLst>
          </p:cNvPr>
          <p:cNvSpPr txBox="1">
            <a:spLocks/>
          </p:cNvSpPr>
          <p:nvPr/>
        </p:nvSpPr>
        <p:spPr>
          <a:xfrm>
            <a:off x="6075508" y="1245758"/>
            <a:ext cx="1603079" cy="6913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gâche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BDC2C9-5340-5242-AC07-3B4E8A4D9557}"/>
              </a:ext>
            </a:extLst>
          </p:cNvPr>
          <p:cNvSpPr txBox="1">
            <a:spLocks/>
          </p:cNvSpPr>
          <p:nvPr/>
        </p:nvSpPr>
        <p:spPr>
          <a:xfrm>
            <a:off x="7532129" y="1580931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arbre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000">
                <a:latin typeface="Arial"/>
                <a:cs typeface="Arial"/>
              </a:rPr>
              <a:t>dé </a:t>
            </a:r>
            <a:r>
              <a:rPr lang="en-US" sz="2000" dirty="0">
                <a:latin typeface="Arial"/>
                <a:cs typeface="Arial"/>
              </a:rPr>
              <a:t>Noué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0CC662F-495A-0F4D-89B1-403CC782FEC2}"/>
              </a:ext>
            </a:extLst>
          </p:cNvPr>
          <p:cNvSpPr txBox="1">
            <a:spLocks/>
          </p:cNvSpPr>
          <p:nvPr/>
        </p:nvSpPr>
        <p:spPr>
          <a:xfrm>
            <a:off x="7522352" y="4023479"/>
            <a:ext cx="1422754" cy="4630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goub’lîn</a:t>
            </a: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8DDC05-9928-964C-BA54-9B468BDAE13A}"/>
              </a:ext>
            </a:extLst>
          </p:cNvPr>
          <p:cNvSpPr txBox="1">
            <a:spLocks/>
          </p:cNvSpPr>
          <p:nvPr/>
        </p:nvSpPr>
        <p:spPr>
          <a:xfrm>
            <a:off x="3223631" y="3745661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mèrlifiche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8A1DDFE-F7A3-5A43-B7B8-956202B77856}"/>
              </a:ext>
            </a:extLst>
          </p:cNvPr>
          <p:cNvSpPr txBox="1">
            <a:spLocks/>
          </p:cNvSpPr>
          <p:nvPr/>
        </p:nvSpPr>
        <p:spPr>
          <a:xfrm>
            <a:off x="3478717" y="6078802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chèr</a:t>
            </a:r>
            <a:r>
              <a:rPr lang="en-US" sz="2000" dirty="0">
                <a:latin typeface="Arial"/>
                <a:cs typeface="Arial"/>
              </a:rPr>
              <a:t> du Nord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3BE8674-5F07-6B4B-99BC-FB6F1C1549A1}"/>
              </a:ext>
            </a:extLst>
          </p:cNvPr>
          <p:cNvSpPr txBox="1">
            <a:spLocks/>
          </p:cNvSpPr>
          <p:nvPr/>
        </p:nvSpPr>
        <p:spPr>
          <a:xfrm>
            <a:off x="1606862" y="3795145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cracot</a:t>
            </a:r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dirty="0" err="1">
                <a:latin typeface="Arial"/>
                <a:cs typeface="Arial"/>
              </a:rPr>
              <a:t>d’Noué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014903-A514-5D43-8FB6-EA7A06F596BA}"/>
              </a:ext>
            </a:extLst>
          </p:cNvPr>
          <p:cNvSpPr txBox="1">
            <a:spLocks/>
          </p:cNvSpPr>
          <p:nvPr/>
        </p:nvSpPr>
        <p:spPr>
          <a:xfrm>
            <a:off x="-7222" y="1937141"/>
            <a:ext cx="1656841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Papa </a:t>
            </a:r>
            <a:r>
              <a:rPr lang="en-US" sz="2000" dirty="0" err="1">
                <a:latin typeface="Arial"/>
                <a:cs typeface="Arial"/>
              </a:rPr>
              <a:t>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3F970FA-CABF-4A44-902E-4D69300CF40F}"/>
              </a:ext>
            </a:extLst>
          </p:cNvPr>
          <p:cNvSpPr txBox="1">
            <a:spLocks/>
          </p:cNvSpPr>
          <p:nvPr/>
        </p:nvSpPr>
        <p:spPr>
          <a:xfrm>
            <a:off x="1488801" y="1591450"/>
            <a:ext cx="1798506" cy="6913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la </a:t>
            </a:r>
            <a:r>
              <a:rPr lang="en-US" sz="2000" dirty="0" err="1">
                <a:latin typeface="Arial"/>
                <a:cs typeface="Arial"/>
              </a:rPr>
              <a:t>pouque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à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Papa </a:t>
            </a:r>
            <a:r>
              <a:rPr lang="en-US" sz="2000" dirty="0" err="1">
                <a:latin typeface="Arial"/>
                <a:cs typeface="Arial"/>
              </a:rPr>
              <a:t>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DF29A0D-1278-DF49-AC8E-633FA7F256DF}"/>
              </a:ext>
            </a:extLst>
          </p:cNvPr>
          <p:cNvSpPr txBox="1">
            <a:spLocks/>
          </p:cNvSpPr>
          <p:nvPr/>
        </p:nvSpPr>
        <p:spPr>
          <a:xfrm>
            <a:off x="4737825" y="1665747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trainé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ACB0930-84A0-394B-9D15-506AA113885F}"/>
              </a:ext>
            </a:extLst>
          </p:cNvPr>
          <p:cNvSpPr txBox="1">
            <a:spLocks/>
          </p:cNvSpPr>
          <p:nvPr/>
        </p:nvSpPr>
        <p:spPr>
          <a:xfrm>
            <a:off x="181823" y="3746293"/>
            <a:ext cx="1425039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clioche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1289E3-4410-5D40-8384-D8F86637562C}"/>
              </a:ext>
            </a:extLst>
          </p:cNvPr>
          <p:cNvSpPr txBox="1">
            <a:spLocks/>
          </p:cNvSpPr>
          <p:nvPr/>
        </p:nvSpPr>
        <p:spPr>
          <a:xfrm>
            <a:off x="1131974" y="6078802"/>
            <a:ext cx="2283111" cy="691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/>
                <a:cs typeface="Arial"/>
              </a:rPr>
              <a:t>un présent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d’Noué</a:t>
            </a:r>
          </a:p>
        </p:txBody>
      </p:sp>
      <p:pic>
        <p:nvPicPr>
          <p:cNvPr id="3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FC95F3-C30C-7E4B-8A39-204DC282C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6.5053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15378" y="1527322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ADEB5E-3193-2949-BE79-D5CB348017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0.1762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072675" y="1786754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2EB0209-E489-1443-B85B-03B166A6DE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300.2212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60665" y="172566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5FA615B-D92C-C340-8736-A59B087A9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346.077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989424" y="170533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2A6B9C2-9B86-7747-A58E-983FEC2427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329.7682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398591" y="1648332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6FF467-90CF-D543-8FC1-63ECA09381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581.8614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721674" y="1937670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2C58EB-9EDF-2B4C-9119-0B5033E679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304.236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38019" y="4132178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655089-4B61-754E-B88E-344E3D5A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230.9748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812293" y="4113044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23FED8-F1BE-BB48-BFB6-9E4A10B4DF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end="361.3399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34709" y="4085892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6A77C62-08F6-EF45-91B3-C0408A4B85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end="308.5068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830678" y="4003606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7E502C-8862-0E4F-B525-36307D3F86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end="214.3405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242987" y="3711517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39EA51C-5A14-124F-ABA2-232C83EC43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end="329.4309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44501" y="4204004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23D6A1-048A-4D47-99C6-158DECA4CB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4">
                  <p14:trim end="337.1327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770267" y="6446185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A9836E-E607-1146-B282-6AFC45E169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5">
                  <p14:trim end="462.2529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618832" y="6424493"/>
            <a:ext cx="324000" cy="324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4E6F11-E8DB-CE44-B47A-EAAFD52C3D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6">
                  <p14:trim end="568.2553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634450" y="6279381"/>
            <a:ext cx="324000" cy="324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225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3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0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5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1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2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5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80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40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64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14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02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84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121AE-FE27-6948-992E-4E8AD35517D9}"/>
              </a:ext>
            </a:extLst>
          </p:cNvPr>
          <p:cNvSpPr/>
          <p:nvPr/>
        </p:nvSpPr>
        <p:spPr>
          <a:xfrm>
            <a:off x="645431" y="303977"/>
            <a:ext cx="4104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Chièr 				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Chiéthe 			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Chièrs 			</a:t>
            </a:r>
          </a:p>
          <a:p>
            <a:endParaRPr lang="en-GB" sz="2400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M’mèe 			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P’pèe 				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Manman 			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Papa 				</a:t>
            </a:r>
          </a:p>
          <a:p>
            <a:endParaRPr lang="en-GB" sz="2400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Bouan Noué et 		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Bouanne Année 		</a:t>
            </a:r>
          </a:p>
          <a:p>
            <a:endParaRPr lang="en-GB" sz="2400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dé 				</a:t>
            </a:r>
            <a:endParaRPr lang="en-GB" sz="2400" i="1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42F9C-8B09-3C4C-A949-E22AC3E23480}"/>
              </a:ext>
            </a:extLst>
          </p:cNvPr>
          <p:cNvSpPr/>
          <p:nvPr/>
        </p:nvSpPr>
        <p:spPr>
          <a:xfrm>
            <a:off x="3871357" y="322946"/>
            <a:ext cx="49282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Dear (to a man or boy)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Dear (to a woman or girl)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Dear (to more than one person)</a:t>
            </a:r>
          </a:p>
          <a:p>
            <a:endParaRPr lang="en-GB" sz="2400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Mum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Dad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Grandma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Grandad</a:t>
            </a:r>
          </a:p>
          <a:p>
            <a:endParaRPr lang="en-GB" sz="2400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Happy Christmas and</a:t>
            </a: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Happy New Year</a:t>
            </a:r>
          </a:p>
          <a:p>
            <a:endParaRPr lang="en-GB" sz="2400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400" i="1" dirty="0">
                <a:solidFill>
                  <a:srgbClr val="000000"/>
                </a:solidFill>
                <a:latin typeface="Arial"/>
                <a:cs typeface="Arial"/>
              </a:rPr>
              <a:t>from </a:t>
            </a:r>
            <a:endParaRPr lang="en-GB" sz="2400" i="1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40F56B-8160-F54B-8407-25FF84352D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6.677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95533" y="303977"/>
            <a:ext cx="360000" cy="3600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AD9A9A3-E986-504B-AF09-D9A60503B0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803.274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28572" y="733798"/>
            <a:ext cx="360000" cy="360000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B901ACB-77A9-6F4D-B10A-1B5970CDDF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850.449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66785" y="1163619"/>
            <a:ext cx="360000" cy="360000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DF7F9A-98D4-1946-939E-5B9B001584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98.898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66785" y="1748809"/>
            <a:ext cx="360000" cy="3600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9DFC21-82EE-0F45-B2D1-9A5F27504E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464.092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95533" y="2141200"/>
            <a:ext cx="360000" cy="360000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C3C2E6-7D64-1C4C-9AF6-FBB2C336D3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337.602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43483" y="2547600"/>
            <a:ext cx="360000" cy="360000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FAF1782-E5CA-3F4D-9244-8B697EB46A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266.832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39669" y="2929590"/>
            <a:ext cx="360000" cy="3600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6F4556-BB7A-CC42-A8D3-CE0F79C849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884.334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78068" y="3776351"/>
            <a:ext cx="360000" cy="360000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BEE411-F269-1C40-B9B2-9431235E4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end="286.036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9669" y="483762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2737"/>
            <a:ext cx="6245586" cy="186805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"/>
                <a:cs typeface="Arial"/>
              </a:rPr>
              <a:t>Bouan Noué!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03A596-D7C7-264D-B9F7-019A46C81E41}"/>
              </a:ext>
            </a:extLst>
          </p:cNvPr>
          <p:cNvSpPr txBox="1">
            <a:spLocks/>
          </p:cNvSpPr>
          <p:nvPr/>
        </p:nvSpPr>
        <p:spPr>
          <a:xfrm>
            <a:off x="3335090" y="2898772"/>
            <a:ext cx="5808775" cy="1386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Bouanne Année!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8A31A3-9108-1740-BA17-0A52D0EF8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50" y="2770617"/>
            <a:ext cx="2842956" cy="2313725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D48F110-5E50-C447-B008-BE7F8C0B4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1267" y="1486764"/>
            <a:ext cx="812800" cy="8128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A129EB2-01C7-D844-A3A0-472D582389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1948" y="41745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15905</TotalTime>
  <Words>197</Words>
  <Application>Microsoft Macintosh PowerPoint</Application>
  <PresentationFormat>On-screen Show (4:3)</PresentationFormat>
  <Paragraphs>81</Paragraphs>
  <Slides>7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Museo 300 Regular</vt:lpstr>
      <vt:lpstr>Office Theme</vt:lpstr>
      <vt:lpstr>Lé preunmié nivé Lé preunmié tèrme</vt:lpstr>
      <vt:lpstr>Bouônjour!</vt:lpstr>
      <vt:lpstr>PowerPoint Presentation</vt:lpstr>
      <vt:lpstr>Aniet, j’sommes à apprendre…</vt:lpstr>
      <vt:lpstr>PowerPoint Presentation</vt:lpstr>
      <vt:lpstr>PowerPoint Presentation</vt:lpstr>
      <vt:lpstr>Bouan Noué!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204</cp:revision>
  <dcterms:created xsi:type="dcterms:W3CDTF">2018-05-16T09:05:51Z</dcterms:created>
  <dcterms:modified xsi:type="dcterms:W3CDTF">2020-06-24T16:06:39Z</dcterms:modified>
</cp:coreProperties>
</file>