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1.xml" ContentType="application/vnd.openxmlformats-officedocument.presentationml.tags+xml"/>
  <Override PartName="/ppt/notesSlides/notesSlide34.xml" ContentType="application/vnd.openxmlformats-officedocument.presentationml.notesSlide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tags/tag33.xml" ContentType="application/vnd.openxmlformats-officedocument.presentationml.tags+xml"/>
  <Override PartName="/ppt/notesSlides/notesSlide36.xml" ContentType="application/vnd.openxmlformats-officedocument.presentationml.notesSlide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notesSlides/notesSlide38.xml" ContentType="application/vnd.openxmlformats-officedocument.presentationml.notesSlide+xml"/>
  <Override PartName="/ppt/tags/tag36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2" r:id="rId2"/>
  </p:sldMasterIdLst>
  <p:notesMasterIdLst>
    <p:notesMasterId r:id="rId56"/>
  </p:notesMasterIdLst>
  <p:handoutMasterIdLst>
    <p:handoutMasterId r:id="rId57"/>
  </p:handoutMasterIdLst>
  <p:sldIdLst>
    <p:sldId id="256" r:id="rId3"/>
    <p:sldId id="273" r:id="rId4"/>
    <p:sldId id="322" r:id="rId5"/>
    <p:sldId id="257" r:id="rId6"/>
    <p:sldId id="258" r:id="rId7"/>
    <p:sldId id="265" r:id="rId8"/>
    <p:sldId id="260" r:id="rId9"/>
    <p:sldId id="263" r:id="rId10"/>
    <p:sldId id="261" r:id="rId11"/>
    <p:sldId id="262" r:id="rId12"/>
    <p:sldId id="264" r:id="rId13"/>
    <p:sldId id="319" r:id="rId14"/>
    <p:sldId id="31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2" r:id="rId23"/>
    <p:sldId id="282" r:id="rId24"/>
    <p:sldId id="283" r:id="rId25"/>
    <p:sldId id="288" r:id="rId26"/>
    <p:sldId id="281" r:id="rId27"/>
    <p:sldId id="266" r:id="rId28"/>
    <p:sldId id="289" r:id="rId29"/>
    <p:sldId id="290" r:id="rId30"/>
    <p:sldId id="291" r:id="rId31"/>
    <p:sldId id="292" r:id="rId32"/>
    <p:sldId id="296" r:id="rId33"/>
    <p:sldId id="297" r:id="rId34"/>
    <p:sldId id="268" r:id="rId35"/>
    <p:sldId id="317" r:id="rId36"/>
    <p:sldId id="310" r:id="rId37"/>
    <p:sldId id="311" r:id="rId38"/>
    <p:sldId id="313" r:id="rId39"/>
    <p:sldId id="312" r:id="rId40"/>
    <p:sldId id="314" r:id="rId41"/>
    <p:sldId id="316" r:id="rId42"/>
    <p:sldId id="315" r:id="rId43"/>
    <p:sldId id="26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21" r:id="rId5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70" autoAdjust="0"/>
    <p:restoredTop sz="92681" autoAdjust="0"/>
  </p:normalViewPr>
  <p:slideViewPr>
    <p:cSldViewPr>
      <p:cViewPr varScale="1">
        <p:scale>
          <a:sx n="103" d="100"/>
          <a:sy n="103" d="100"/>
        </p:scale>
        <p:origin x="27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6DBDBA2-F56A-A647-9B23-39D5D24333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404EF74-77CC-4448-8976-DF2B8BAD27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7DA9EB92-F2BD-FD4D-8547-0A341C2E17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20357CAF-D16A-DF41-AE70-55D5C5D68A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C4D547A2-D437-9442-85CD-6EC7C292F8D8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CAF75-5D7C-404F-85B3-F08401E132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DD9C9D4-BAA5-5F4C-833A-A6EA231C0F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DC0CDF3-81F4-D143-8C90-2A5F36F6A9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652D784-B000-4E4E-9681-14F3D38F93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6742C1C-8B6F-D744-A015-FDE6BDB0DA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3FA7978F-39F5-C346-AB0E-DFA32AC5B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1D94FE16-320C-4B43-80FB-E73674F92872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A29F126F-2D68-3B48-A291-B7EFAAE18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0D0A96-BF45-A541-9068-CF7D8AED252D}" type="slidenum">
              <a:rPr lang="fr-FR" altLang="en-US" smtClean="0"/>
              <a:pPr/>
              <a:t>1</a:t>
            </a:fld>
            <a:endParaRPr lang="fr-FR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E0998C8-6096-C447-986F-C0F6C249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D5D24A4-5388-E248-88F3-0520CD9F0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E95C7E0E-8E91-C94C-8D64-83BBDDE26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3E98C3-C1B1-7A4D-9500-30B224C2F7F2}" type="slidenum">
              <a:rPr lang="fr-FR" altLang="en-US" smtClean="0"/>
              <a:pPr/>
              <a:t>12</a:t>
            </a:fld>
            <a:endParaRPr lang="fr-FR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4A0CA6B-0798-2E4E-B95B-57E6D47C8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4E55453-94F0-DD4E-86D4-91C8067B8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B7296952-032F-974B-B029-ACB226C8F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B8469B-32EC-4C4B-9EA8-5280BD75F40B}" type="slidenum">
              <a:rPr lang="fr-FR" altLang="en-US" smtClean="0"/>
              <a:pPr/>
              <a:t>13</a:t>
            </a:fld>
            <a:endParaRPr lang="fr-FR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E924A81-AC86-3C41-98D5-9EFE1792E8E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312FD8C-FB30-AC46-9A52-9927ADE6E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AD7BBBA0-A016-BE45-A4FE-A87A09A8A6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3F10B5-9915-4D4E-A558-DC493FDF8B87}" type="slidenum">
              <a:rPr lang="fr-FR" altLang="en-US" smtClean="0"/>
              <a:pPr/>
              <a:t>14</a:t>
            </a:fld>
            <a:endParaRPr lang="fr-FR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75B2BD1-ECBE-BB40-A779-81E923DC2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EA7EADA-A771-7340-BE1F-977EA1270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7730A03E-1AF1-704F-A105-025866439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83E848-29ED-F446-BB56-81500EE883E5}" type="slidenum">
              <a:rPr lang="fr-FR" altLang="en-US" smtClean="0"/>
              <a:pPr/>
              <a:t>15</a:t>
            </a:fld>
            <a:endParaRPr lang="fr-FR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0478ADC-5AEB-A147-90D6-D28EA461C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1124040-6AE9-FA4B-B31A-95B2EC8CC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B792139-21F1-434C-AFD4-A213D9C18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2047F2-F834-A043-A86C-7D330E47FBC6}" type="slidenum">
              <a:rPr lang="fr-FR" altLang="en-US" smtClean="0"/>
              <a:pPr/>
              <a:t>16</a:t>
            </a:fld>
            <a:endParaRPr lang="fr-FR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B254D69-0D8B-E742-ABE7-2429E4D1E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A51D83B-4741-8D4C-83D6-196F2240B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BC2F36EB-AF57-AB46-A8C4-783D94BB4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873535-B4C1-A441-8DFB-26B75671791E}" type="slidenum">
              <a:rPr lang="fr-FR" altLang="en-US" smtClean="0"/>
              <a:pPr/>
              <a:t>17</a:t>
            </a:fld>
            <a:endParaRPr lang="fr-FR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E356BF21-78F7-D445-A9C7-535E1DBE1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C20CF30-5EFE-9F43-BC36-C9A8A2FB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3856F5FE-E93E-104B-B16B-2059A6484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DB7E8C-A16D-5E4D-B2F8-361844D4C3FD}" type="slidenum">
              <a:rPr lang="fr-FR" altLang="en-US" smtClean="0"/>
              <a:pPr/>
              <a:t>18</a:t>
            </a:fld>
            <a:endParaRPr lang="fr-FR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B531854-0D54-434E-91AB-021D1E635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43B6F8D-04CF-404F-9841-9933E698B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64803A1A-6A15-E94C-A99D-41022CFDD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9D339C-5182-C449-A99A-0B59BCE0495B}" type="slidenum">
              <a:rPr lang="fr-FR" altLang="en-US" smtClean="0"/>
              <a:pPr/>
              <a:t>19</a:t>
            </a:fld>
            <a:endParaRPr lang="fr-FR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F9458D9-1A32-2F42-BF0F-2A519668B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BB0CFA-1C01-4B4D-BC67-6D1B87847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1A75D641-2AFB-6044-B6F8-5F62D1090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148978-4C7D-DF42-8096-A469235C2970}" type="slidenum">
              <a:rPr lang="fr-FR" altLang="en-US" smtClean="0"/>
              <a:pPr/>
              <a:t>20</a:t>
            </a:fld>
            <a:endParaRPr lang="fr-FR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3CFDCD8-C901-5A42-BDBC-DF71C402E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2D63CDC-CD20-D948-9C43-7FDE80C2D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1C10E664-C7D2-CE42-9347-BD46543FE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8DF974-6986-2546-90EB-7D50741EB82D}" type="slidenum">
              <a:rPr lang="fr-FR" altLang="en-US" smtClean="0"/>
              <a:pPr/>
              <a:t>21</a:t>
            </a:fld>
            <a:endParaRPr lang="fr-FR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361A046-D81A-CE40-ADAB-B69FC6E7A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0BD64A-A5E1-DD4C-BB1E-8CDF9AD2E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49265FA-9C79-0446-8677-35622C62B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8AB804-39CD-164B-BD85-83AA301110C4}" type="slidenum">
              <a:rPr lang="fr-FR" altLang="en-US" smtClean="0"/>
              <a:pPr/>
              <a:t>4</a:t>
            </a:fld>
            <a:endParaRPr lang="fr-FR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B1DF7E0-DC95-F840-BBBA-A2DB7EAA5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3F237A-6945-A14E-AB38-7AD68F045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9CC62F5-18E0-C244-8583-F6546C817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0B10F1-8759-6B40-9E37-DA60D3DBCED4}" type="slidenum">
              <a:rPr lang="fr-FR" altLang="en-US" smtClean="0"/>
              <a:pPr/>
              <a:t>22</a:t>
            </a:fld>
            <a:endParaRPr lang="fr-FR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F9F532C-3C5B-6740-8EEA-72EC06286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96E6BF3-7C59-EA4E-ACA4-D55F2FF9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1CA81B9-676A-1241-8958-AB0AA3224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C981CB-EC48-C747-967A-6CB5748F1F6F}" type="slidenum">
              <a:rPr lang="fr-FR" altLang="en-US" smtClean="0"/>
              <a:pPr/>
              <a:t>23</a:t>
            </a:fld>
            <a:endParaRPr lang="fr-FR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130D9D8-80AE-AD4A-A4C7-ACF911448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C7D737D-C996-A549-991F-E6E63E4BF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17971ED-2C42-DA47-9E9B-769CE17B8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D5E8B4-C7E7-6642-AD81-AEFCB111E34D}" type="slidenum">
              <a:rPr lang="fr-FR" altLang="en-US" smtClean="0"/>
              <a:pPr/>
              <a:t>24</a:t>
            </a:fld>
            <a:endParaRPr lang="fr-FR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E77E11E-4211-304A-9E54-437181FEF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0849E8F-45E7-BB4E-B093-A3BE8CDE2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E26B854-ACB3-8640-A5A8-B01C778FF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EA31AC-2BAF-CE4B-9CEB-9686EB7BF10F}" type="slidenum">
              <a:rPr lang="fr-FR" altLang="en-US" smtClean="0"/>
              <a:pPr/>
              <a:t>25</a:t>
            </a:fld>
            <a:endParaRPr lang="fr-FR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C9C037C8-8F22-2240-A2E5-C94B2CD59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0D8BFEE-03EA-5D4E-8529-05B7EDACA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88C665AA-D3DB-A444-BCD6-E6A631569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6E3424-5A8C-284E-B8FA-C9623E48BA12}" type="slidenum">
              <a:rPr lang="fr-FR" altLang="en-US" smtClean="0"/>
              <a:pPr/>
              <a:t>26</a:t>
            </a:fld>
            <a:endParaRPr lang="fr-FR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1565D5F-9376-514A-AD6A-11B33E0B6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92B441B-95D7-1148-BD13-DD84F843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1862B14B-FBCC-0443-9EE9-6AE81CAB1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66215C-2D26-404A-B78C-836F8CCD9D48}" type="slidenum">
              <a:rPr lang="fr-FR" altLang="en-US" smtClean="0"/>
              <a:pPr/>
              <a:t>27</a:t>
            </a:fld>
            <a:endParaRPr lang="fr-FR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4390750-ED50-A24C-9770-F98A6B4BA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399733E-E4A8-F248-AABC-FA4220EFC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D9793B5A-5B1A-D74E-BE1F-508A947BF4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2DC220-E053-4041-90DC-489FBFF926F9}" type="slidenum">
              <a:rPr lang="fr-FR" altLang="en-US" smtClean="0"/>
              <a:pPr/>
              <a:t>28</a:t>
            </a:fld>
            <a:endParaRPr lang="fr-FR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EE227D19-3107-6D40-91B7-87F451B1E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8EC4C45-A1DD-EA46-AFDC-A7D0D64FC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444674CD-04B5-B945-B06A-EFBECFA3F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B506A2-5F7C-F144-A472-254E61A92DE0}" type="slidenum">
              <a:rPr lang="fr-FR" altLang="en-US" smtClean="0"/>
              <a:pPr/>
              <a:t>29</a:t>
            </a:fld>
            <a:endParaRPr lang="fr-FR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55A97F7-5E31-D84B-89A1-39C4042E8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5B1D862-55B4-8F4F-AA79-1AD54951D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A20019D9-93DD-6344-8345-0810C21B0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C86863-5B3C-A543-9B7C-BA14E8A61271}" type="slidenum">
              <a:rPr lang="fr-FR" altLang="en-US" smtClean="0"/>
              <a:pPr/>
              <a:t>30</a:t>
            </a:fld>
            <a:endParaRPr lang="fr-FR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AC3C7114-951C-A247-A367-E8A42901B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E8052C6-23F9-7243-A230-E385BD525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0AD472F-6D20-BD4F-BB1D-D890BA4EA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77062A-1D36-DC49-992B-C5772877D305}" type="slidenum">
              <a:rPr lang="fr-FR" altLang="en-US" smtClean="0"/>
              <a:pPr/>
              <a:t>31</a:t>
            </a:fld>
            <a:endParaRPr lang="fr-FR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A7506EAB-5DD1-8A40-8F50-5E45E9A8C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B1AF958-0422-E240-B3E8-C44780000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659AF59-A96A-1B4A-8B25-974910132F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1E532DD-4BA6-AA4E-8AB9-2FF0C15ECA52}" type="slidenum">
              <a:rPr lang="fr-FR" altLang="en-US" smtClean="0"/>
              <a:pPr/>
              <a:t>5</a:t>
            </a:fld>
            <a:endParaRPr lang="fr-FR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8D85A15-5C06-0D4E-AEEA-ECF6B0ECE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C4341C9-2BC2-5947-9E80-4D3C78AA5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10B34D1C-0D98-1549-AE87-64637AE58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952C1E-4967-F547-A493-BA4F7F97C8CA}" type="slidenum">
              <a:rPr lang="fr-FR" altLang="en-US" smtClean="0"/>
              <a:pPr/>
              <a:t>32</a:t>
            </a:fld>
            <a:endParaRPr lang="fr-FR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282D8108-623A-1547-83AA-1E14D88BD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398929A-51C0-B741-85A9-06D5495B2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8BE6A340-9F8B-A547-8CCB-52C9B874D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1E8B55-A07A-354D-96C2-6CBDF8958A53}" type="slidenum">
              <a:rPr lang="fr-FR" altLang="en-US" smtClean="0"/>
              <a:pPr/>
              <a:t>33</a:t>
            </a:fld>
            <a:endParaRPr lang="fr-FR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C2ED0B6-3244-9548-B443-90F37F3ED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B06A7ED-337B-BF4A-B7A2-FB70B70CE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F9834109-4B75-BF4F-BCF1-94F04B1D1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F0A51C-A67E-B64D-B6CF-47C23DF8096B}" type="slidenum">
              <a:rPr lang="fr-FR" altLang="en-US" smtClean="0"/>
              <a:pPr/>
              <a:t>34</a:t>
            </a:fld>
            <a:endParaRPr lang="fr-FR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2FDD92D-3738-F34F-99EA-CC4BAD394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9D0AD61-7623-534D-AAFF-60F3986A1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1401AE42-198E-E540-9A6D-3F0CC5933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CF08DC-DD3F-B84A-B0AB-C9874BB1A1A1}" type="slidenum">
              <a:rPr lang="fr-FR" altLang="en-US" smtClean="0"/>
              <a:pPr/>
              <a:t>35</a:t>
            </a:fld>
            <a:endParaRPr lang="fr-FR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50BFD3D2-F79C-AC46-A0F0-CCC1C2740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20203874-DBA3-664F-B23F-F4527E4DD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3B72E879-F647-4C41-BAFB-4F6E785CB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87E2C8-E194-B849-B446-2FA934C153FA}" type="slidenum">
              <a:rPr lang="fr-FR" altLang="en-US" smtClean="0"/>
              <a:pPr/>
              <a:t>36</a:t>
            </a:fld>
            <a:endParaRPr lang="fr-FR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0EFBA81D-53C8-3E40-B897-181DEB9B9C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7C8344C-9BC5-AA48-817F-3DCF2BFDC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81A73596-80DC-984F-89EB-5D208E806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0BDB96-5BAD-E146-B9A0-5043CAF61442}" type="slidenum">
              <a:rPr lang="fr-FR" altLang="en-US" smtClean="0"/>
              <a:pPr/>
              <a:t>37</a:t>
            </a:fld>
            <a:endParaRPr lang="fr-FR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9CD6F5A7-D04E-2E4D-A93B-1B6EFB887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C4D3A1A-00A5-2A41-82D0-EF1DAB13C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13197E7-11E2-C64A-8A4D-D3EAC0B54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F5C0B4-ADA1-BD40-A500-AF4452FCACDA}" type="slidenum">
              <a:rPr lang="fr-FR" altLang="en-US" smtClean="0"/>
              <a:pPr/>
              <a:t>38</a:t>
            </a:fld>
            <a:endParaRPr lang="fr-FR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DDCEC8CE-F8E5-884F-8A97-B31A62C45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7A33F57-AE7F-AD4A-B353-2383191CD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B5ABE069-881C-244D-9036-2724D0F61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F5C381-8486-974F-A149-C56176E0E19B}" type="slidenum">
              <a:rPr lang="fr-FR" altLang="en-US" smtClean="0"/>
              <a:pPr/>
              <a:t>39</a:t>
            </a:fld>
            <a:endParaRPr lang="fr-FR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B6379B7E-3668-7147-B70C-3AAB5DB4D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FC6D76B-E8AD-954A-8407-E636EA89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E7A81630-2922-8149-9808-2E7C06570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61513-16C3-694F-8C8F-C17198528D44}" type="slidenum">
              <a:rPr lang="fr-FR" altLang="en-US" smtClean="0"/>
              <a:pPr/>
              <a:t>40</a:t>
            </a:fld>
            <a:endParaRPr lang="fr-FR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2614D07A-2706-F447-91E7-48E98A7A5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7E4D280-26F0-BE46-A856-8E4D23F48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162AE5FA-F2E1-314C-855F-C1D7EB8EF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07352D-BB45-E54D-A385-2CCB48C50477}" type="slidenum">
              <a:rPr lang="fr-FR" altLang="en-US" smtClean="0"/>
              <a:pPr/>
              <a:t>41</a:t>
            </a:fld>
            <a:endParaRPr lang="fr-FR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FEAC746B-2FB2-024E-A4DC-1BC6DA8D7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D5FCE67-2BB8-074B-A66A-6D8D0882C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38B14AE-5AFC-664E-82B5-AAC1C095D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25D2CA-D642-DE4F-A8A0-04E2BD7256C6}" type="slidenum">
              <a:rPr lang="fr-FR" altLang="en-US" smtClean="0"/>
              <a:pPr/>
              <a:t>6</a:t>
            </a:fld>
            <a:endParaRPr lang="fr-FR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4F1A68E-B51A-FA40-BA97-5F61A074A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3224077-DA81-A048-8040-F30806DCB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AFFBD3AB-BDF1-DF4E-929D-35A9D706A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A9BEB1-875D-2646-9833-0A1AFE781C62}" type="slidenum">
              <a:rPr lang="fr-FR" altLang="en-US" smtClean="0"/>
              <a:pPr/>
              <a:t>42</a:t>
            </a:fld>
            <a:endParaRPr lang="fr-FR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99EEF10-8735-8A43-A078-6C9293F35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94304C1-68D1-6748-A832-10A187A58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B6DFA5A-9384-9547-92BB-064650639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8267FB-1B31-EF41-BCB6-386576A2453D}" type="slidenum">
              <a:rPr lang="fr-FR" altLang="en-US" smtClean="0"/>
              <a:pPr/>
              <a:t>7</a:t>
            </a:fld>
            <a:endParaRPr lang="fr-FR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04E317F-39B0-DB41-97D3-07EE13F75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07F33C-1491-724B-B320-46FEF6D57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7885E74-954B-A642-B7C7-BA0EECD8D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8FA316-5414-2F45-93FA-A08FCDCCA17A}" type="slidenum">
              <a:rPr lang="fr-FR" altLang="en-US" smtClean="0"/>
              <a:pPr/>
              <a:t>8</a:t>
            </a:fld>
            <a:endParaRPr lang="fr-FR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DD8BF47-E19A-C043-A389-1570771E8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9D57F39-D5FD-6141-8ACB-B1FE4AA63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29F5B3C-E3C7-5949-BC60-C0C4F3784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55E7CE-A63A-204D-A5E2-6459F04E586E}" type="slidenum">
              <a:rPr lang="fr-FR" altLang="en-US" smtClean="0"/>
              <a:pPr/>
              <a:t>9</a:t>
            </a:fld>
            <a:endParaRPr lang="fr-FR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A01B9F5-E1D3-EC4C-B5A3-A354A6D68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8AC2014-E57C-E64E-BEEB-1442D4E6A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40752C5-BF76-FB4A-8EDF-1D5A168EF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AD8C50-DBF3-0340-9E4B-03B534ABBF6A}" type="slidenum">
              <a:rPr lang="fr-FR" altLang="en-US" smtClean="0"/>
              <a:pPr/>
              <a:t>10</a:t>
            </a:fld>
            <a:endParaRPr lang="fr-FR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8005EB1-0D92-014E-BD70-4EE991CB1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AAF91E3-B4AF-9D4F-9821-C2C9210D3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8896825B-0B78-9E4B-B030-E79F6B6FA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722418-A09A-424C-B7C0-49F4B7211ECA}" type="slidenum">
              <a:rPr lang="fr-FR" altLang="en-US" smtClean="0"/>
              <a:pPr/>
              <a:t>11</a:t>
            </a:fld>
            <a:endParaRPr lang="fr-FR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4A0CA6B-0798-2E4E-B95B-57E6D47C8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61F060-41E4-8A41-A2D2-C4294633A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4B6C14C-82D3-D347-9F45-F09A9A99FF8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76400"/>
            <a:ext cx="7696200" cy="1676400"/>
            <a:chOff x="436" y="48"/>
            <a:chExt cx="4896" cy="720"/>
          </a:xfrm>
        </p:grpSpPr>
        <p:sp>
          <p:nvSpPr>
            <p:cNvPr id="5" name="AutoShape 3" descr="bgmac">
              <a:extLst>
                <a:ext uri="{FF2B5EF4-FFF2-40B4-BE49-F238E27FC236}">
                  <a16:creationId xmlns:a16="http://schemas.microsoft.com/office/drawing/2014/main" id="{EDAA91F4-F4A1-E84B-85AF-B9F1B242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48"/>
              <a:ext cx="4896" cy="7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prstShdw prst="shdw17" dist="56796" dir="14606097">
                <a:srgbClr val="949494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en-US" altLang="x-none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51370936-154B-EB49-AFC4-070A3668A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768"/>
              <a:ext cx="460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2694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-128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886786B0-E162-F74D-99BA-6E1B1506DC1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05200"/>
            <a:ext cx="7772400" cy="304800"/>
            <a:chOff x="432" y="816"/>
            <a:chExt cx="4896" cy="192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77062A1A-A9C8-2240-8F2F-7642A3045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D5712"/>
                </a:gs>
                <a:gs pos="50000">
                  <a:schemeClr val="tx2"/>
                </a:gs>
                <a:gs pos="100000">
                  <a:srgbClr val="BD5712"/>
                </a:gs>
              </a:gsLst>
              <a:lin ang="5400000" scaled="1"/>
            </a:gradFill>
            <a:ln>
              <a:noFill/>
            </a:ln>
            <a:effectLst>
              <a:outerShdw blurRad="63500" dist="101600" dir="54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-128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62E7AD56-2B96-8C41-AEC8-5FA9816BF7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2" y="828"/>
              <a:ext cx="4722" cy="2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x-none" altLang="x-none" sz="2400">
                <a:solidFill>
                  <a:schemeClr val="tx2"/>
                </a:solidFill>
                <a:latin typeface="Times" charset="0"/>
                <a:ea typeface="MS PGothic" charset="-128"/>
              </a:endParaRPr>
            </a:p>
          </p:txBody>
        </p:sp>
      </p:grpSp>
      <p:sp>
        <p:nvSpPr>
          <p:cNvPr id="10" name="AutoShape 13">
            <a:extLst>
              <a:ext uri="{FF2B5EF4-FFF2-40B4-BE49-F238E27FC236}">
                <a16:creationId xmlns:a16="http://schemas.microsoft.com/office/drawing/2014/main" id="{6099B7E0-3422-8B46-9907-13F2EBD2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609600" cy="6629400"/>
          </a:xfrm>
          <a:prstGeom prst="flowChartDelay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>
            <a:prstShdw prst="shdw17" dist="29783" dir="3885598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x-none"/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A8D861A5-EB1A-D64A-A930-0805E794E1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34400" y="76200"/>
            <a:ext cx="609600" cy="6629400"/>
          </a:xfrm>
          <a:prstGeom prst="flowChartDelay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>
            <a:prstShdw prst="shdw17" dist="29783" dir="3885598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x-none"/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391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x-none" noProof="0"/>
              <a:t>Cliquez et modifiez le titre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x-none" noProof="0"/>
              <a:t>Cliquez pour modifier le style des sous-titres du masque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0C0CE97-E080-B24C-AB68-5FB76F5E1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x-none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660D43D-4E89-484D-BCE1-4B442B5CA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x-none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A9526C18-D841-1441-942B-44755C1B7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01B7-C6E7-5C4A-804A-3A5C512239CD}" type="slidenum">
              <a:rPr lang="de-DE" altLang="x-none"/>
              <a:pPr>
                <a:defRPr/>
              </a:pPr>
              <a:t>‹#›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831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C368B86-F707-8049-8C14-AB073A7C0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58A53F4-40C5-184E-97FC-95BAE9976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1269F24-2125-B545-BE05-BFEDA0787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6055-5EA9-5E4A-986C-B88409F74571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0130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06CD62-DAC3-5B41-9700-17D9F2E09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32B552-8D47-FE46-8767-9844D5886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FAFB5F8-75BA-094F-A544-4D9D27AC2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4C4F-C19F-5545-929C-BA4CC78FFA30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10020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AF28C54-CE69-9145-90DE-FB1D6E024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A9D8298-36B0-CB4E-A6B4-C39E8FD7F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BEE6C4A-2261-AE4D-80C0-561EF12DB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08DC-854C-FC42-A6A3-03D9E0B336D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307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AEF6D1-5BCA-A646-88F7-6F2D7370D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E6025-3204-A741-8D59-F1FF58CB9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C52F2-373A-9247-815F-415D89A09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DCE7-88DE-8742-B55C-742B3B2BAFA8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2504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6F08C6-FF2B-4C4E-B341-9D5E43B37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7E1C55-E91D-1041-A1E2-2804D08FC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F41ED-E0C6-0F41-BA44-C7004D0F9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4371-819D-744E-8874-013A54310AD3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09400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96033-00B2-984C-BDB7-B6779EB89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6FAB7-313A-924B-91B7-DBF3CEB4F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8681E9-149D-294D-BB1A-077A64BF4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010D-8F97-3A4C-8E5B-700E5ADB979B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1893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BEF756-C68C-D646-B341-DDF02F024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C0A81-3CFB-F94F-8BA2-903AFA426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CB305-466A-5C43-85D4-D7BD5BD0A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D1D71-71A3-C24B-9DC5-28571C7B4FAD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42681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681EF-0B13-9546-AEC8-BFD3A47D3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191731-1F0E-3841-9AFF-C14D2612B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F5FBD8-7AA3-A448-9528-D47BF67C9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F9D4E-D960-D746-9F7E-87029E5013D4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11995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A4A430-24CA-4944-B0B2-3238C9972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CDDC69-519D-9B48-827C-97C9FB2A5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78C7B-1BE8-EC40-8D32-4DB53633B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D319-EF5F-2341-AAED-0B44E65263FF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42456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931047-C694-AD46-9E3D-B510C8C8C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6698FE-BC14-A64B-B3C6-245B217D2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9FE370-0E1C-EB4C-BB77-25D2C220C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209-D055-5B47-984E-96FC63484F3F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8305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527C431-38B4-9144-BA27-86DC43897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1913EE-3A89-F744-957B-9B149E732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643AC9-9F90-A045-B127-34F67D45F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FB13-D1DD-E146-962C-1F9FCDFD48C6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138341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6FCBA-1C30-E24D-92E5-3DCFFA76F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4C06E-D44C-AB49-BE6C-E82B6B806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6E575-5C25-B742-98C1-D5168FC02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1AAD5-7BD9-E840-82ED-01F1D33B6EF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0118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08BA8-ADA1-3146-B2F5-18FD2571A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BF1E7-E752-7842-8B57-D81C48AD4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5CDEE-6AFB-964B-AF9B-FFF252011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F625-90B0-0C44-843F-D26C313D9F99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93186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722F1-1630-3B40-9DAB-BB100B367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1B07B-FB32-EB4B-BAA0-99B80468F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AB316-951B-9A4F-B65D-74C4C3BA6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83E3-CD0E-6645-A6F5-37C5B3910D9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56599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BC201-0E68-1747-AD1E-A5B4D7A52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B7734-295B-FC4C-AEA0-9FE15C66E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51BB55-69CD-8145-B34F-CF888534A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095A-D235-714E-ABBA-054BEC19DD54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04799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A1CAD7F-0B15-C24D-BD38-7038336DA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06FD74-0FAE-2249-8EC5-5B7D4FFBE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0502D36-DF39-3C4E-A2AB-202F1C4DB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75F3-5E1F-2D4A-856F-19ADD8B500C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600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1A61E52-C202-9C4F-96D8-A93EF18A8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34CA42A-0FEE-1640-80A3-2F93DB93A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1232841-EA8D-8D44-8C2A-813D00FB6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AEB1-A109-5B4E-A47C-82A5E225E640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25367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2A9DEBE-6D53-EE40-8D33-EB4A0315E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94D944B-EA86-B34B-9CA9-D70C174CB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5329EE0-70C5-D741-9833-82A7C5556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B135-5973-1E42-A854-318B7FF67149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3541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D5D8F7F-43E3-6040-9952-121E45DAB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60A552A-D677-E346-804B-454401130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DBB785B-1C76-174B-9628-D900265AC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11B2-0FE1-A342-96AB-69DCC20E7173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0184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7063D7C-63BF-A04B-B680-8DD63230B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26DC969-754B-D047-A027-DA407C9BB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85004B8-25EA-6F4A-B6FD-3B50927A7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5FC1-57A0-2449-9886-D21B90E6C7E6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66122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3C36FDD-3042-B742-91F0-8CC859CB7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B1B23DB-2F2A-984A-A355-1DD335C3C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1733458-797A-624B-A192-C9E26A171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2E76-B51B-DF45-B697-C7F5A15FEE18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5412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986B7AD-935D-6B48-820B-1932705C8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582C875-544B-9046-81D3-AD39E2917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601C729-07A6-4746-8000-FB35CE23F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92837-375C-F141-8007-51A156CB0DFD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89768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B724EDB-BBA6-924C-939F-F4511648140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"/>
            <a:ext cx="7696200" cy="1066800"/>
            <a:chOff x="436" y="48"/>
            <a:chExt cx="4896" cy="720"/>
          </a:xfrm>
        </p:grpSpPr>
        <p:sp>
          <p:nvSpPr>
            <p:cNvPr id="1037" name="AutoShape 3" descr="bgmac">
              <a:extLst>
                <a:ext uri="{FF2B5EF4-FFF2-40B4-BE49-F238E27FC236}">
                  <a16:creationId xmlns:a16="http://schemas.microsoft.com/office/drawing/2014/main" id="{026CC711-B5C6-0044-83FD-CBF240983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48"/>
              <a:ext cx="4896" cy="7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>
              <a:prstShdw prst="shdw17" dist="56796" dir="14606097">
                <a:srgbClr val="949494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>
                <a:defRPr/>
              </a:pPr>
              <a:endParaRPr lang="en-US" altLang="x-none"/>
            </a:p>
          </p:txBody>
        </p:sp>
        <p:sp>
          <p:nvSpPr>
            <p:cNvPr id="125956" name="Line 4">
              <a:extLst>
                <a:ext uri="{FF2B5EF4-FFF2-40B4-BE49-F238E27FC236}">
                  <a16:creationId xmlns:a16="http://schemas.microsoft.com/office/drawing/2014/main" id="{641354B6-29C4-6F4F-B106-A17817C1C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768"/>
              <a:ext cx="460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2694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-128"/>
              </a:endParaRPr>
            </a:p>
          </p:txBody>
        </p:sp>
      </p:grpSp>
      <p:grpSp>
        <p:nvGrpSpPr>
          <p:cNvPr id="1027" name="Group 5">
            <a:extLst>
              <a:ext uri="{FF2B5EF4-FFF2-40B4-BE49-F238E27FC236}">
                <a16:creationId xmlns:a16="http://schemas.microsoft.com/office/drawing/2014/main" id="{3452A052-9008-5F44-BDBB-B03D4969012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371600"/>
            <a:ext cx="7772400" cy="304800"/>
            <a:chOff x="432" y="816"/>
            <a:chExt cx="4896" cy="192"/>
          </a:xfrm>
        </p:grpSpPr>
        <p:sp>
          <p:nvSpPr>
            <p:cNvPr id="125958" name="AutoShape 6">
              <a:extLst>
                <a:ext uri="{FF2B5EF4-FFF2-40B4-BE49-F238E27FC236}">
                  <a16:creationId xmlns:a16="http://schemas.microsoft.com/office/drawing/2014/main" id="{22CE5DF7-0954-7C44-8647-F92653E97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4896" cy="19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D5712"/>
                </a:gs>
                <a:gs pos="50000">
                  <a:schemeClr val="tx2"/>
                </a:gs>
                <a:gs pos="100000">
                  <a:srgbClr val="BD5712"/>
                </a:gs>
              </a:gsLst>
              <a:lin ang="5400000" scaled="1"/>
            </a:gradFill>
            <a:ln>
              <a:noFill/>
            </a:ln>
            <a:effectLst>
              <a:outerShdw blurRad="63500" dist="101600" dir="54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-128"/>
              </a:endParaRPr>
            </a:p>
          </p:txBody>
        </p:sp>
        <p:sp>
          <p:nvSpPr>
            <p:cNvPr id="125959" name="AutoShape 7">
              <a:extLst>
                <a:ext uri="{FF2B5EF4-FFF2-40B4-BE49-F238E27FC236}">
                  <a16:creationId xmlns:a16="http://schemas.microsoft.com/office/drawing/2014/main" id="{8E9ED28A-6E3B-3648-ABD8-ECF0FF69E4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2" y="828"/>
              <a:ext cx="4722" cy="2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tx2"/>
                </a:gs>
                <a:gs pos="50000">
                  <a:srgbClr val="FFFFFF"/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endParaRPr lang="x-none" altLang="x-none" sz="2400">
                <a:solidFill>
                  <a:schemeClr val="tx2"/>
                </a:solidFill>
                <a:latin typeface="Times" charset="0"/>
                <a:ea typeface="MS PGothic" charset="-128"/>
              </a:endParaRPr>
            </a:p>
          </p:txBody>
        </p:sp>
      </p:grpSp>
      <p:sp>
        <p:nvSpPr>
          <p:cNvPr id="125960" name="Rectangle 8">
            <a:extLst>
              <a:ext uri="{FF2B5EF4-FFF2-40B4-BE49-F238E27FC236}">
                <a16:creationId xmlns:a16="http://schemas.microsoft.com/office/drawing/2014/main" id="{C51A2FD3-273C-E24F-B2F2-79483549C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8168C5D6-72B8-6A4B-B4AA-F2E4E9513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5962" name="Rectangle 10">
            <a:extLst>
              <a:ext uri="{FF2B5EF4-FFF2-40B4-BE49-F238E27FC236}">
                <a16:creationId xmlns:a16="http://schemas.microsoft.com/office/drawing/2014/main" id="{3E671941-F349-764E-9432-E74B79AA0A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341B9512-261B-024D-B9AF-CBC525A3B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25964" name="Rectangle 12">
            <a:extLst>
              <a:ext uri="{FF2B5EF4-FFF2-40B4-BE49-F238E27FC236}">
                <a16:creationId xmlns:a16="http://schemas.microsoft.com/office/drawing/2014/main" id="{2ED2008E-0167-6C4E-8236-20FB64DC9C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MS PGothic" charset="-128"/>
              </a:defRPr>
            </a:lvl1pPr>
          </a:lstStyle>
          <a:p>
            <a:pPr>
              <a:defRPr/>
            </a:pPr>
            <a:fld id="{09920735-0B43-A24D-AA48-9FFC575D0BA9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sp>
        <p:nvSpPr>
          <p:cNvPr id="1033" name="AutoShape 13">
            <a:extLst>
              <a:ext uri="{FF2B5EF4-FFF2-40B4-BE49-F238E27FC236}">
                <a16:creationId xmlns:a16="http://schemas.microsoft.com/office/drawing/2014/main" id="{2815F6B7-3EAA-7243-9844-E9E7C1C7E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609600" cy="6629400"/>
          </a:xfrm>
          <a:prstGeom prst="flowChartDelay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>
            <a:prstShdw prst="shdw17" dist="29783" dir="3885598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x-none"/>
          </a:p>
        </p:txBody>
      </p:sp>
      <p:sp>
        <p:nvSpPr>
          <p:cNvPr id="1034" name="AutoShape 14">
            <a:extLst>
              <a:ext uri="{FF2B5EF4-FFF2-40B4-BE49-F238E27FC236}">
                <a16:creationId xmlns:a16="http://schemas.microsoft.com/office/drawing/2014/main" id="{8AE56413-6377-7944-8DC4-F03C69C612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34400" y="76200"/>
            <a:ext cx="609600" cy="6629400"/>
          </a:xfrm>
          <a:prstGeom prst="flowChartDelay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>
            <a:prstShdw prst="shdw17" dist="29783" dir="3885598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A2A292D-6E64-7D43-8933-F0B5C45BD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Click to edit Master title style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0AA522BA-FCB0-B94C-90D1-32AE3AE8A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Click to edit Master text styles</a:t>
            </a:r>
          </a:p>
          <a:p>
            <a:pPr lvl="1"/>
            <a:r>
              <a:rPr lang="fr-FR" altLang="x-none"/>
              <a:t>Second level</a:t>
            </a:r>
          </a:p>
          <a:p>
            <a:pPr lvl="2"/>
            <a:r>
              <a:rPr lang="fr-FR" altLang="x-none"/>
              <a:t>Third level</a:t>
            </a:r>
          </a:p>
          <a:p>
            <a:pPr lvl="3"/>
            <a:r>
              <a:rPr lang="fr-FR" altLang="x-none"/>
              <a:t>Fourth level</a:t>
            </a:r>
          </a:p>
          <a:p>
            <a:pPr lvl="4"/>
            <a:r>
              <a:rPr lang="fr-FR" altLang="x-none"/>
              <a:t>Fifth level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0FEC0B60-555D-C644-8339-83AC8665E0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FF1DF61B-0D8D-EE4B-AB91-FDA118A045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fr-FR" altLang="x-none"/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57B759FC-81C9-074F-8F5D-851E712F4F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A27B4572-4214-414A-B019-4585D16E0172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3.emf"/><Relationship Id="rId9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5" Type="http://schemas.openxmlformats.org/officeDocument/2006/relationships/image" Target="../media/image2.emf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2.emf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7.xml"/><Relationship Id="rId6" Type="http://schemas.openxmlformats.org/officeDocument/2006/relationships/image" Target="../media/image9.emf"/><Relationship Id="rId11" Type="http://schemas.openxmlformats.org/officeDocument/2006/relationships/image" Target="../media/image5.emf"/><Relationship Id="rId5" Type="http://schemas.openxmlformats.org/officeDocument/2006/relationships/image" Target="../media/image8.emf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2.emf"/><Relationship Id="rId4" Type="http://schemas.openxmlformats.org/officeDocument/2006/relationships/image" Target="../media/image9.emf"/><Relationship Id="rId9" Type="http://schemas.openxmlformats.org/officeDocument/2006/relationships/image" Target="../media/image5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emf"/><Relationship Id="rId7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2.emf"/><Relationship Id="rId4" Type="http://schemas.openxmlformats.org/officeDocument/2006/relationships/image" Target="../media/image9.emf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9.emf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6" Type="http://schemas.openxmlformats.org/officeDocument/2006/relationships/image" Target="../media/image8.emf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2.emf"/><Relationship Id="rId5" Type="http://schemas.openxmlformats.org/officeDocument/2006/relationships/image" Target="../media/image8.emf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2.emf"/><Relationship Id="rId5" Type="http://schemas.openxmlformats.org/officeDocument/2006/relationships/image" Target="../media/image8.emf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1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23F7FB-ADFE-434D-BE42-D798D01278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6" y="1128695"/>
            <a:ext cx="7239000" cy="22733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800" dirty="0">
                <a:latin typeface="Comic Sans MS" charset="0"/>
              </a:rPr>
              <a:t>L’s objets dans la </a:t>
            </a:r>
            <a:r>
              <a:rPr lang="fr-FR" altLang="x-none" sz="4800" dirty="0" err="1">
                <a:latin typeface="Comic Sans MS" charset="0"/>
              </a:rPr>
              <a:t>clâsse</a:t>
            </a:r>
            <a:endParaRPr lang="fr-FR" altLang="x-none" dirty="0">
              <a:latin typeface="Comic Sans MS" charset="0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DA8F5F1-C471-654D-9F47-F2D36B6E5E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8861"/>
            <a:ext cx="7376864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To learn classroom objects</a:t>
            </a:r>
          </a:p>
          <a:p>
            <a:pPr eaLnBrk="1" hangingPunct="1"/>
            <a:r>
              <a:rPr lang="en-US" altLang="en-US" dirty="0"/>
              <a:t>To learn definite and indefinite articles</a:t>
            </a:r>
          </a:p>
          <a:p>
            <a:pPr eaLnBrk="1" hangingPunct="1"/>
            <a:r>
              <a:rPr lang="en-US" altLang="en-US" dirty="0"/>
              <a:t>To learn how to say: </a:t>
            </a:r>
            <a:r>
              <a:rPr lang="en-US" altLang="en-US" dirty="0">
                <a:solidFill>
                  <a:srgbClr val="FF0000"/>
                </a:solidFill>
              </a:rPr>
              <a:t>“it is”, “here is”, “is it?”, “yes, it is” and “no it isn’t”</a:t>
            </a:r>
          </a:p>
        </p:txBody>
      </p:sp>
      <p:pic>
        <p:nvPicPr>
          <p:cNvPr id="28675" name="Picture 3" descr="JérriaisLogo_COL.ai">
            <a:extLst>
              <a:ext uri="{FF2B5EF4-FFF2-40B4-BE49-F238E27FC236}">
                <a16:creationId xmlns:a16="http://schemas.microsoft.com/office/drawing/2014/main" id="{DEF56EB4-5720-6449-B2B6-733FCE2B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93" y="5621461"/>
            <a:ext cx="13700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C6AA82-AF57-8A4D-A60E-4A06700EA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304800"/>
            <a:ext cx="8126288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, la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tabl’ye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tabl’ye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tabl’ye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</a:t>
            </a:r>
          </a:p>
        </p:txBody>
      </p:sp>
      <p:pic>
        <p:nvPicPr>
          <p:cNvPr id="10243" name="Picture 3" descr="hh01600_[1]">
            <a:extLst>
              <a:ext uri="{FF2B5EF4-FFF2-40B4-BE49-F238E27FC236}">
                <a16:creationId xmlns:a16="http://schemas.microsoft.com/office/drawing/2014/main" id="{BDB526C3-983B-6F49-BE66-F07C888D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2562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JérriaisLogo_COL.ai">
            <a:extLst>
              <a:ext uri="{FF2B5EF4-FFF2-40B4-BE49-F238E27FC236}">
                <a16:creationId xmlns:a16="http://schemas.microsoft.com/office/drawing/2014/main" id="{64F418EE-AC39-794B-B9A8-445699F2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738813"/>
            <a:ext cx="13700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1E3C05-0530-7A4A-8F1B-9A366B5BA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82272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des, les mousses/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 des mousses. Né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 des mousses.</a:t>
            </a:r>
          </a:p>
        </p:txBody>
      </p:sp>
      <p:pic>
        <p:nvPicPr>
          <p:cNvPr id="1027" name="Picture 3" descr="j0343343[1]">
            <a:extLst>
              <a:ext uri="{FF2B5EF4-FFF2-40B4-BE49-F238E27FC236}">
                <a16:creationId xmlns:a16="http://schemas.microsoft.com/office/drawing/2014/main" id="{D3016237-D7A3-9E46-9713-3B59BA90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429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érriaisLogo_COL.ai">
            <a:extLst>
              <a:ext uri="{FF2B5EF4-FFF2-40B4-BE49-F238E27FC236}">
                <a16:creationId xmlns:a16="http://schemas.microsoft.com/office/drawing/2014/main" id="{1D162CFD-3C37-D943-AFF5-A88C6D7C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03900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1E3C05-0530-7A4A-8F1B-9A366B5BA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596" y="117897"/>
            <a:ext cx="8856984" cy="838200"/>
          </a:xfrm>
        </p:spPr>
        <p:txBody>
          <a:bodyPr/>
          <a:lstStyle/>
          <a:p>
            <a:pPr eaLnBrk="1" hangingPunct="1">
              <a:defRPr/>
            </a:pPr>
            <a:br>
              <a:rPr lang="fr-FR" altLang="x-none" sz="4000" dirty="0">
                <a:solidFill>
                  <a:srgbClr val="00B050"/>
                </a:solidFill>
                <a:latin typeface="Comic Sans MS" charset="0"/>
              </a:rPr>
            </a:b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d’s, l’s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êtudgiants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.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 d’s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êtudgiants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 d’s </a:t>
            </a:r>
            <a:r>
              <a:rPr lang="fr-FR" altLang="x-none" sz="4000" dirty="0" err="1">
                <a:solidFill>
                  <a:srgbClr val="00B050"/>
                </a:solidFill>
                <a:latin typeface="Comic Sans MS" charset="0"/>
              </a:rPr>
              <a:t>êtudgiants</a:t>
            </a:r>
            <a:r>
              <a:rPr lang="fr-FR" altLang="x-none" sz="4000" dirty="0">
                <a:solidFill>
                  <a:srgbClr val="00B050"/>
                </a:solidFill>
                <a:latin typeface="Comic Sans MS" charset="0"/>
              </a:rPr>
              <a:t>.</a:t>
            </a:r>
          </a:p>
        </p:txBody>
      </p:sp>
      <p:pic>
        <p:nvPicPr>
          <p:cNvPr id="1027" name="Picture 3" descr="j0343343[1]">
            <a:extLst>
              <a:ext uri="{FF2B5EF4-FFF2-40B4-BE49-F238E27FC236}">
                <a16:creationId xmlns:a16="http://schemas.microsoft.com/office/drawing/2014/main" id="{81ADF14C-7398-1447-9F03-C206E2C1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429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JérriaisLogo_COL.ai">
            <a:extLst>
              <a:ext uri="{FF2B5EF4-FFF2-40B4-BE49-F238E27FC236}">
                <a16:creationId xmlns:a16="http://schemas.microsoft.com/office/drawing/2014/main" id="{D793B607-1A2A-4743-AE0A-9F3B2857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7324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A440603-ACD6-094C-BFAB-5502B1A8B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54280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un, lé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maît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’/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maît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’. Né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maît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’.</a:t>
            </a:r>
          </a:p>
        </p:txBody>
      </p:sp>
      <p:pic>
        <p:nvPicPr>
          <p:cNvPr id="51203" name="Picture 3" descr="j0343347[1]">
            <a:extLst>
              <a:ext uri="{FF2B5EF4-FFF2-40B4-BE49-F238E27FC236}">
                <a16:creationId xmlns:a16="http://schemas.microsoft.com/office/drawing/2014/main" id="{B16F24D1-1BC4-724D-90DF-E9EA2C79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6767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JérriaisLogo_COL.ai">
            <a:extLst>
              <a:ext uri="{FF2B5EF4-FFF2-40B4-BE49-F238E27FC236}">
                <a16:creationId xmlns:a16="http://schemas.microsoft.com/office/drawing/2014/main" id="{E0F6A889-93F4-3D43-8CF2-040D1895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9729F86-A8E6-CD47-AA8C-591F80654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un livre?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51202" name="Picture 4" descr="j0424750[1]">
            <a:extLst>
              <a:ext uri="{FF2B5EF4-FFF2-40B4-BE49-F238E27FC236}">
                <a16:creationId xmlns:a16="http://schemas.microsoft.com/office/drawing/2014/main" id="{4D721941-2512-9346-BDDA-2D3CFFEEB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3927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JérriaisLogo_COL.ai">
            <a:extLst>
              <a:ext uri="{FF2B5EF4-FFF2-40B4-BE49-F238E27FC236}">
                <a16:creationId xmlns:a16="http://schemas.microsoft.com/office/drawing/2014/main" id="{A2420F1C-7AF1-E149-B40B-745BED884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30888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1">
            <a:extLst>
              <a:ext uri="{FF2B5EF4-FFF2-40B4-BE49-F238E27FC236}">
                <a16:creationId xmlns:a16="http://schemas.microsoft.com/office/drawing/2014/main" id="{4927D63E-2521-744B-8088-01B4A0A6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1962944"/>
            <a:ext cx="30248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</a:rPr>
              <a:t>ch’est</a:t>
            </a:r>
            <a:r>
              <a:rPr lang="en-US" altLang="en-US" sz="2000" dirty="0">
                <a:latin typeface="Arial" panose="020B0604020202020204" pitchFamily="34" charset="0"/>
              </a:rPr>
              <a:t> un livre.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</a:rPr>
              <a:t>ch’n’est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pon</a:t>
            </a:r>
            <a:r>
              <a:rPr lang="en-US" altLang="en-US" sz="2000" dirty="0">
                <a:latin typeface="Arial" panose="020B0604020202020204" pitchFamily="34" charset="0"/>
              </a:rPr>
              <a:t> un livre.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E49B82B-4401-3341-817B-D7169B8A7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</a:t>
            </a:r>
            <a:r>
              <a:rPr lang="fr-FR" altLang="x-none" sz="5400" dirty="0" err="1">
                <a:latin typeface="Comic Sans MS" charset="0"/>
              </a:rPr>
              <a:t>eune</a:t>
            </a:r>
            <a:r>
              <a:rPr lang="fr-FR" altLang="x-none" sz="5400" dirty="0">
                <a:latin typeface="Comic Sans MS" charset="0"/>
              </a:rPr>
              <a:t> </a:t>
            </a:r>
            <a:r>
              <a:rPr lang="fr-FR" altLang="x-none" sz="5400" dirty="0" err="1">
                <a:latin typeface="Comic Sans MS" charset="0"/>
              </a:rPr>
              <a:t>tchaise</a:t>
            </a:r>
            <a:r>
              <a:rPr lang="fr-FR" altLang="x-none" sz="5400" dirty="0">
                <a:latin typeface="Comic Sans MS" charset="0"/>
              </a:rPr>
              <a:t>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62467" name="Picture 3" descr="j0295069[1]">
            <a:extLst>
              <a:ext uri="{FF2B5EF4-FFF2-40B4-BE49-F238E27FC236}">
                <a16:creationId xmlns:a16="http://schemas.microsoft.com/office/drawing/2014/main" id="{35D7A96E-6C44-B645-88DA-B6FC4CF4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JérriaisLogo_COL.ai">
            <a:extLst>
              <a:ext uri="{FF2B5EF4-FFF2-40B4-BE49-F238E27FC236}">
                <a16:creationId xmlns:a16="http://schemas.microsoft.com/office/drawing/2014/main" id="{63D2E021-A374-024F-984F-4D5879B9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8350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4A86A7B-38F6-BD45-A660-CF252CFD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1962944"/>
            <a:ext cx="27368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</a:rPr>
              <a:t>ch’est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eune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tchaise</a:t>
            </a:r>
            <a:r>
              <a:rPr lang="en-US" altLang="en-US" sz="2000" dirty="0">
                <a:latin typeface="Arial" panose="020B060402020202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</a:rPr>
              <a:t>ch’n’est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pon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eune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tchaise</a:t>
            </a:r>
            <a:r>
              <a:rPr lang="en-US" altLang="en-US" sz="20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E5BC271-7181-FA4D-9357-6741B2F93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</a:t>
            </a:r>
            <a:r>
              <a:rPr lang="fr-FR" altLang="x-none" sz="5400" dirty="0" err="1">
                <a:latin typeface="Comic Sans MS" charset="0"/>
              </a:rPr>
              <a:t>eune</a:t>
            </a:r>
            <a:r>
              <a:rPr lang="fr-FR" altLang="x-none" sz="5400" dirty="0">
                <a:latin typeface="Comic Sans MS" charset="0"/>
              </a:rPr>
              <a:t> </a:t>
            </a:r>
            <a:r>
              <a:rPr lang="fr-FR" altLang="x-none" sz="5400" dirty="0" err="1">
                <a:latin typeface="Comic Sans MS" charset="0"/>
              </a:rPr>
              <a:t>tabl’ye</a:t>
            </a:r>
            <a:r>
              <a:rPr lang="fr-FR" altLang="x-none" sz="5400" dirty="0">
                <a:latin typeface="Comic Sans MS" charset="0"/>
              </a:rPr>
              <a:t>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64515" name="Picture 3" descr="j0352213[1]">
            <a:extLst>
              <a:ext uri="{FF2B5EF4-FFF2-40B4-BE49-F238E27FC236}">
                <a16:creationId xmlns:a16="http://schemas.microsoft.com/office/drawing/2014/main" id="{D2A70454-42D4-0E4E-831B-FBA887F4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05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JérriaisLogo_COL.ai">
            <a:extLst>
              <a:ext uri="{FF2B5EF4-FFF2-40B4-BE49-F238E27FC236}">
                <a16:creationId xmlns:a16="http://schemas.microsoft.com/office/drawing/2014/main" id="{A53953D8-F5F8-9F44-8944-0DBAD426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11838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3025066-CC40-DF40-89E1-4D312B15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1962944"/>
            <a:ext cx="27368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…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E395ABE-D858-C740-B184-8FB1003F1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467600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</a:t>
            </a:r>
            <a:r>
              <a:rPr lang="fr-FR" altLang="x-none" sz="5400" dirty="0" err="1">
                <a:latin typeface="Comic Sans MS" charset="0"/>
              </a:rPr>
              <a:t>eune</a:t>
            </a:r>
            <a:r>
              <a:rPr lang="fr-FR" altLang="x-none" sz="5400" dirty="0">
                <a:latin typeface="Comic Sans MS" charset="0"/>
              </a:rPr>
              <a:t> </a:t>
            </a:r>
            <a:r>
              <a:rPr lang="fr-FR" altLang="x-none" sz="5400" dirty="0" err="1">
                <a:latin typeface="Comic Sans MS" charset="0"/>
              </a:rPr>
              <a:t>plieunme</a:t>
            </a:r>
            <a:r>
              <a:rPr lang="fr-FR" altLang="x-none" sz="5400" dirty="0">
                <a:latin typeface="Comic Sans MS" charset="0"/>
              </a:rPr>
              <a:t>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66563" name="Picture 3" descr="j0305509[1]">
            <a:extLst>
              <a:ext uri="{FF2B5EF4-FFF2-40B4-BE49-F238E27FC236}">
                <a16:creationId xmlns:a16="http://schemas.microsoft.com/office/drawing/2014/main" id="{E7494570-A51F-2E4D-9E93-6C4470F9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27" y="2133600"/>
            <a:ext cx="47323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JérriaisLogo_COL.ai">
            <a:extLst>
              <a:ext uri="{FF2B5EF4-FFF2-40B4-BE49-F238E27FC236}">
                <a16:creationId xmlns:a16="http://schemas.microsoft.com/office/drawing/2014/main" id="{8EBE5147-01EE-BA4F-AC72-80394486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861050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244EB35-A29A-F940-BC40-B46015E6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437112"/>
            <a:ext cx="27368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…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C2C421A-5637-8540-B4B3-4DCE255A6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</a:t>
            </a:r>
            <a:r>
              <a:rPr lang="fr-FR" altLang="x-none" sz="5400" dirty="0" err="1">
                <a:latin typeface="Comic Sans MS" charset="0"/>
              </a:rPr>
              <a:t>eune</a:t>
            </a:r>
            <a:r>
              <a:rPr lang="fr-FR" altLang="x-none" sz="5400" dirty="0">
                <a:latin typeface="Comic Sans MS" charset="0"/>
              </a:rPr>
              <a:t> </a:t>
            </a:r>
            <a:r>
              <a:rPr lang="fr-FR" altLang="x-none" sz="5400" dirty="0" err="1">
                <a:latin typeface="Comic Sans MS" charset="0"/>
              </a:rPr>
              <a:t>blianche</a:t>
            </a:r>
            <a:r>
              <a:rPr lang="fr-FR" altLang="x-none" sz="5400" dirty="0">
                <a:latin typeface="Comic Sans MS" charset="0"/>
              </a:rPr>
              <a:t> </a:t>
            </a:r>
            <a:r>
              <a:rPr lang="fr-FR" altLang="x-none" sz="5400" dirty="0" err="1">
                <a:latin typeface="Comic Sans MS" charset="0"/>
              </a:rPr>
              <a:t>plianche</a:t>
            </a:r>
            <a:r>
              <a:rPr lang="fr-FR" altLang="x-none" sz="5400" dirty="0">
                <a:latin typeface="Comic Sans MS" charset="0"/>
              </a:rPr>
              <a:t>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68611" name="Picture 3" descr="j0088522[1]">
            <a:extLst>
              <a:ext uri="{FF2B5EF4-FFF2-40B4-BE49-F238E27FC236}">
                <a16:creationId xmlns:a16="http://schemas.microsoft.com/office/drawing/2014/main" id="{AAD16096-D0B7-0C42-B183-C0F1DEB04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67691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JérriaisLogo_COL.ai">
            <a:extLst>
              <a:ext uri="{FF2B5EF4-FFF2-40B4-BE49-F238E27FC236}">
                <a16:creationId xmlns:a16="http://schemas.microsoft.com/office/drawing/2014/main" id="{DABDE81B-3580-9742-827A-A596A259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93" y="5827893"/>
            <a:ext cx="13700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47BB9A4-12E8-224A-B749-CD6A227B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92" y="2852936"/>
            <a:ext cx="163227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…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1EB4B83-CDDD-5143-BA4A-C31475AA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5400" dirty="0" err="1">
                <a:latin typeface="Comic Sans MS" charset="0"/>
              </a:rPr>
              <a:t>Ch’est</a:t>
            </a:r>
            <a:r>
              <a:rPr lang="fr-FR" altLang="x-none" sz="5400" dirty="0">
                <a:latin typeface="Comic Sans MS" charset="0"/>
              </a:rPr>
              <a:t>-i’ un </a:t>
            </a:r>
            <a:r>
              <a:rPr lang="fr-FR" altLang="x-none" sz="5400" dirty="0" err="1">
                <a:latin typeface="Comic Sans MS" charset="0"/>
              </a:rPr>
              <a:t>créyon</a:t>
            </a:r>
            <a:r>
              <a:rPr lang="fr-FR" altLang="x-none" sz="5400" dirty="0">
                <a:latin typeface="Comic Sans MS" charset="0"/>
              </a:rPr>
              <a:t>?</a:t>
            </a:r>
            <a:endParaRPr lang="fr-FR" altLang="x-none" dirty="0">
              <a:latin typeface="Comic Sans MS" charset="0"/>
            </a:endParaRPr>
          </a:p>
        </p:txBody>
      </p:sp>
      <p:pic>
        <p:nvPicPr>
          <p:cNvPr id="70659" name="Picture 3" descr="j0229445[1]">
            <a:extLst>
              <a:ext uri="{FF2B5EF4-FFF2-40B4-BE49-F238E27FC236}">
                <a16:creationId xmlns:a16="http://schemas.microsoft.com/office/drawing/2014/main" id="{247884BB-70E1-E44E-9C7A-23086150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6734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JérriaisLogo_COL.ai">
            <a:extLst>
              <a:ext uri="{FF2B5EF4-FFF2-40B4-BE49-F238E27FC236}">
                <a16:creationId xmlns:a16="http://schemas.microsoft.com/office/drawing/2014/main" id="{3010CCE7-114E-574E-A5C5-CC2CCFA90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6610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A9353387-D515-7942-A756-D33A5D92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3140968"/>
            <a:ext cx="27368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Oui</a:t>
            </a:r>
            <a:r>
              <a:rPr lang="en-US" altLang="en-US" sz="2000" dirty="0">
                <a:latin typeface="Arial" panose="020B0604020202020204" pitchFamily="34" charset="0"/>
              </a:rPr>
              <a:t>…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✓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Nannîn</a:t>
            </a:r>
            <a:r>
              <a:rPr lang="en-US" altLang="en-US" sz="2000" dirty="0">
                <a:latin typeface="Arial" panose="020B0604020202020204" pitchFamily="34" charset="0"/>
              </a:rPr>
              <a:t>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" y="5615594"/>
            <a:ext cx="1439783" cy="1034174"/>
          </a:xfrm>
          <a:prstGeom prst="rect">
            <a:avLst/>
          </a:prstGeom>
        </p:spPr>
      </p:pic>
      <p:pic>
        <p:nvPicPr>
          <p:cNvPr id="3" name="Picture 2" descr="jersey-map-parish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33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88" y="-103508"/>
            <a:ext cx="8916790" cy="5691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6896" y="1914410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Ouën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4527" y="1554427"/>
            <a:ext cx="125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 Mathie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8107" y="1509796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Jean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126" y="2283742"/>
            <a:ext cx="129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Trinneté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984" y="2834015"/>
            <a:ext cx="13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Martîn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4898" y="3374135"/>
            <a:ext cx="135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</a:t>
            </a:r>
            <a:r>
              <a:rPr lang="en-US" dirty="0" err="1">
                <a:solidFill>
                  <a:srgbClr val="FF0000"/>
                </a:solidFill>
              </a:rPr>
              <a:t>Saûveux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430" y="4364064"/>
            <a:ext cx="111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Grouville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085" y="3084655"/>
            <a:ext cx="98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Pièrre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2903" y="4370339"/>
            <a:ext cx="118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Brélade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371" y="2830679"/>
            <a:ext cx="170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Louothains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8559" y="5301089"/>
            <a:ext cx="142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Cliément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6305" y="3805545"/>
            <a:ext cx="122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 Hélyi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3538114" y="4999089"/>
            <a:ext cx="2672556" cy="1523340"/>
          </a:xfrm>
          <a:prstGeom prst="wedgeEllipseCallout">
            <a:avLst>
              <a:gd name="adj1" fmla="val -121798"/>
              <a:gd name="adj2" fmla="val 24991"/>
            </a:avLst>
          </a:prstGeom>
          <a:solidFill>
            <a:srgbClr val="E26BD9"/>
          </a:solidFill>
          <a:ln w="57150">
            <a:solidFill>
              <a:srgbClr val="18AA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Jé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d’meuthe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Jèrri</a:t>
            </a:r>
            <a:r>
              <a:rPr lang="en-GB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à</a:t>
            </a:r>
            <a:r>
              <a:rPr lang="mr-IN" sz="2400" dirty="0">
                <a:solidFill>
                  <a:srgbClr val="000000"/>
                </a:solidFill>
                <a:latin typeface="Museo 300 Regular"/>
                <a:ea typeface="ＭＳ 明朝"/>
                <a:cs typeface="Times New Roman"/>
              </a:rPr>
              <a:t>…</a:t>
            </a:r>
            <a:endParaRPr lang="en-GB" sz="12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36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1ACE204-7143-9B4B-9E42-40DFD22F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-i’ </a:t>
            </a:r>
            <a:r>
              <a:rPr lang="fr-FR" altLang="x-none" dirty="0" err="1">
                <a:latin typeface="Comic Sans MS" charset="0"/>
              </a:rPr>
              <a:t>eune</a:t>
            </a:r>
            <a:r>
              <a:rPr lang="fr-FR" altLang="x-none" dirty="0">
                <a:latin typeface="Comic Sans MS" charset="0"/>
              </a:rPr>
              <a:t> </a:t>
            </a:r>
            <a:r>
              <a:rPr lang="fr-FR" altLang="x-none" dirty="0" err="1">
                <a:latin typeface="Comic Sans MS" charset="0"/>
              </a:rPr>
              <a:t>plieunme</a:t>
            </a:r>
            <a:r>
              <a:rPr lang="fr-FR" altLang="x-none" dirty="0">
                <a:latin typeface="Comic Sans MS" charset="0"/>
              </a:rPr>
              <a:t> ou un livre? </a:t>
            </a:r>
          </a:p>
        </p:txBody>
      </p:sp>
      <p:pic>
        <p:nvPicPr>
          <p:cNvPr id="63490" name="Picture 5" descr="j0424750[1]">
            <a:extLst>
              <a:ext uri="{FF2B5EF4-FFF2-40B4-BE49-F238E27FC236}">
                <a16:creationId xmlns:a16="http://schemas.microsoft.com/office/drawing/2014/main" id="{32DCA5AA-4352-2C41-B8F7-08E7666F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3927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JérriaisLogo_COL.ai">
            <a:extLst>
              <a:ext uri="{FF2B5EF4-FFF2-40B4-BE49-F238E27FC236}">
                <a16:creationId xmlns:a16="http://schemas.microsoft.com/office/drawing/2014/main" id="{CBBA2C3B-FBCA-BD44-97B9-6E3D6A9F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67531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792449B-472F-EF49-869E-94E688B59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-i’ un </a:t>
            </a:r>
            <a:r>
              <a:rPr lang="fr-FR" altLang="x-none" dirty="0" err="1">
                <a:latin typeface="Comic Sans MS" charset="0"/>
              </a:rPr>
              <a:t>créyon</a:t>
            </a:r>
            <a:r>
              <a:rPr lang="fr-FR" altLang="x-none" dirty="0">
                <a:latin typeface="Comic Sans MS" charset="0"/>
              </a:rPr>
              <a:t> ou </a:t>
            </a:r>
            <a:r>
              <a:rPr lang="fr-FR" altLang="x-none" dirty="0" err="1">
                <a:latin typeface="Comic Sans MS" charset="0"/>
              </a:rPr>
              <a:t>eune</a:t>
            </a:r>
            <a:r>
              <a:rPr lang="fr-FR" altLang="x-none" dirty="0">
                <a:latin typeface="Comic Sans MS" charset="0"/>
              </a:rPr>
              <a:t> </a:t>
            </a:r>
            <a:r>
              <a:rPr lang="fr-FR" altLang="x-none" dirty="0" err="1">
                <a:latin typeface="Comic Sans MS" charset="0"/>
              </a:rPr>
              <a:t>tchaise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56323" name="Picture 3" descr="j0295069[1]">
            <a:extLst>
              <a:ext uri="{FF2B5EF4-FFF2-40B4-BE49-F238E27FC236}">
                <a16:creationId xmlns:a16="http://schemas.microsoft.com/office/drawing/2014/main" id="{98051CB1-21FC-0E49-9916-1699891F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JérriaisLogo_COL.ai">
            <a:extLst>
              <a:ext uri="{FF2B5EF4-FFF2-40B4-BE49-F238E27FC236}">
                <a16:creationId xmlns:a16="http://schemas.microsoft.com/office/drawing/2014/main" id="{72EC8AA2-EE9B-2D49-9A01-734F2B32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D30119A-98F5-3144-BD0B-0336A865E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-i’ un </a:t>
            </a:r>
            <a:r>
              <a:rPr lang="fr-FR" altLang="x-none" dirty="0" err="1">
                <a:latin typeface="Comic Sans MS" charset="0"/>
              </a:rPr>
              <a:t>créyon</a:t>
            </a:r>
            <a:r>
              <a:rPr lang="fr-FR" altLang="x-none" dirty="0">
                <a:latin typeface="Comic Sans MS" charset="0"/>
              </a:rPr>
              <a:t> ou un livret d’</a:t>
            </a:r>
            <a:r>
              <a:rPr lang="fr-FR" altLang="x-none" dirty="0" err="1">
                <a:latin typeface="Comic Sans MS" charset="0"/>
              </a:rPr>
              <a:t>exèrcice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82947" name="Picture 3" descr="j0352213[1]">
            <a:extLst>
              <a:ext uri="{FF2B5EF4-FFF2-40B4-BE49-F238E27FC236}">
                <a16:creationId xmlns:a16="http://schemas.microsoft.com/office/drawing/2014/main" id="{06D25E97-4BA9-2C47-B6F8-A97E0EA0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05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JérriaisLogo_COL.ai">
            <a:extLst>
              <a:ext uri="{FF2B5EF4-FFF2-40B4-BE49-F238E27FC236}">
                <a16:creationId xmlns:a16="http://schemas.microsoft.com/office/drawing/2014/main" id="{B692907A-C9F0-F845-B6A5-42696F06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181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2C2F9BE-6713-9D42-9D86-DB590C1EE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-i’ </a:t>
            </a:r>
            <a:r>
              <a:rPr lang="fr-FR" altLang="x-none" dirty="0" err="1">
                <a:latin typeface="Comic Sans MS" charset="0"/>
              </a:rPr>
              <a:t>eune</a:t>
            </a:r>
            <a:r>
              <a:rPr lang="fr-FR" altLang="x-none" dirty="0">
                <a:latin typeface="Comic Sans MS" charset="0"/>
              </a:rPr>
              <a:t> </a:t>
            </a:r>
            <a:r>
              <a:rPr lang="fr-FR" altLang="x-none" dirty="0" err="1">
                <a:latin typeface="Comic Sans MS" charset="0"/>
              </a:rPr>
              <a:t>tabl’ye</a:t>
            </a:r>
            <a:r>
              <a:rPr lang="fr-FR" altLang="x-none" dirty="0">
                <a:latin typeface="Comic Sans MS" charset="0"/>
              </a:rPr>
              <a:t> ou </a:t>
            </a:r>
            <a:r>
              <a:rPr lang="fr-FR" altLang="x-none" dirty="0" err="1">
                <a:latin typeface="Comic Sans MS" charset="0"/>
              </a:rPr>
              <a:t>eune</a:t>
            </a:r>
            <a:r>
              <a:rPr lang="fr-FR" altLang="x-none" dirty="0">
                <a:latin typeface="Comic Sans MS" charset="0"/>
              </a:rPr>
              <a:t> </a:t>
            </a:r>
            <a:r>
              <a:rPr lang="fr-FR" altLang="x-none" dirty="0" err="1">
                <a:latin typeface="Comic Sans MS" charset="0"/>
              </a:rPr>
              <a:t>plieunme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84995" name="Picture 3" descr="j0305509[1]">
            <a:extLst>
              <a:ext uri="{FF2B5EF4-FFF2-40B4-BE49-F238E27FC236}">
                <a16:creationId xmlns:a16="http://schemas.microsoft.com/office/drawing/2014/main" id="{C89796F7-5937-694E-B38A-5A945523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7323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JérriaisLogo_COL.ai">
            <a:extLst>
              <a:ext uri="{FF2B5EF4-FFF2-40B4-BE49-F238E27FC236}">
                <a16:creationId xmlns:a16="http://schemas.microsoft.com/office/drawing/2014/main" id="{ABE25E3C-8629-814A-8AC4-EF48955A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7324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20FB2C6-193A-9348-9770-8F3405141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4000" dirty="0" err="1">
                <a:latin typeface="Comic Sans MS" charset="0"/>
              </a:rPr>
              <a:t>Ch’est</a:t>
            </a:r>
            <a:r>
              <a:rPr lang="fr-FR" altLang="x-none" sz="4000" dirty="0">
                <a:latin typeface="Comic Sans MS" charset="0"/>
              </a:rPr>
              <a:t>-i’ un </a:t>
            </a:r>
            <a:r>
              <a:rPr lang="fr-FR" altLang="x-none" sz="4000" dirty="0" err="1">
                <a:latin typeface="Comic Sans MS" charset="0"/>
              </a:rPr>
              <a:t>maît</a:t>
            </a:r>
            <a:r>
              <a:rPr lang="fr-FR" altLang="x-none" sz="4000" dirty="0">
                <a:latin typeface="Comic Sans MS" charset="0"/>
              </a:rPr>
              <a:t>’ ou un </a:t>
            </a:r>
            <a:r>
              <a:rPr lang="fr-FR" altLang="x-none" sz="4000" dirty="0" err="1">
                <a:latin typeface="Comic Sans MS" charset="0"/>
              </a:rPr>
              <a:t>êtudgiant</a:t>
            </a:r>
            <a:r>
              <a:rPr lang="fr-FR" altLang="x-none" sz="4000" dirty="0">
                <a:latin typeface="Comic Sans MS" charset="0"/>
              </a:rPr>
              <a:t>?</a:t>
            </a:r>
          </a:p>
        </p:txBody>
      </p:sp>
      <p:pic>
        <p:nvPicPr>
          <p:cNvPr id="95235" name="Picture 3" descr="j0343347[1]">
            <a:extLst>
              <a:ext uri="{FF2B5EF4-FFF2-40B4-BE49-F238E27FC236}">
                <a16:creationId xmlns:a16="http://schemas.microsoft.com/office/drawing/2014/main" id="{C5AFDC28-D2EA-DE48-89F9-F23CEAEF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6767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JérriaisLogo_COL.ai">
            <a:extLst>
              <a:ext uri="{FF2B5EF4-FFF2-40B4-BE49-F238E27FC236}">
                <a16:creationId xmlns:a16="http://schemas.microsoft.com/office/drawing/2014/main" id="{23AD9C23-DF8C-154D-B91A-91100FCA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5594350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7430BD4-7FF9-7447-A1E9-3B3455BDE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-i’ un </a:t>
            </a:r>
            <a:r>
              <a:rPr lang="fr-FR" altLang="x-none" dirty="0" err="1">
                <a:latin typeface="Comic Sans MS" charset="0"/>
              </a:rPr>
              <a:t>créyon</a:t>
            </a:r>
            <a:r>
              <a:rPr lang="fr-FR" altLang="x-none" dirty="0">
                <a:latin typeface="Comic Sans MS" charset="0"/>
              </a:rPr>
              <a:t> ou </a:t>
            </a:r>
            <a:r>
              <a:rPr lang="fr-FR" altLang="x-none" dirty="0" err="1">
                <a:latin typeface="Comic Sans MS" charset="0"/>
              </a:rPr>
              <a:t>eune</a:t>
            </a:r>
            <a:r>
              <a:rPr lang="fr-FR" altLang="x-none" dirty="0">
                <a:latin typeface="Comic Sans MS" charset="0"/>
              </a:rPr>
              <a:t> </a:t>
            </a:r>
            <a:r>
              <a:rPr lang="fr-FR" altLang="x-none" dirty="0" err="1">
                <a:latin typeface="Comic Sans MS" charset="0"/>
              </a:rPr>
              <a:t>plieunme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80899" name="Picture 3" descr="j0295069[1]">
            <a:extLst>
              <a:ext uri="{FF2B5EF4-FFF2-40B4-BE49-F238E27FC236}">
                <a16:creationId xmlns:a16="http://schemas.microsoft.com/office/drawing/2014/main" id="{8D21AA20-412E-C740-AB4D-F1AB48C1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JérriaisLogo_COL.ai">
            <a:extLst>
              <a:ext uri="{FF2B5EF4-FFF2-40B4-BE49-F238E27FC236}">
                <a16:creationId xmlns:a16="http://schemas.microsoft.com/office/drawing/2014/main" id="{960C2B10-694D-EE46-BC87-B2D8C325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443C10-2EF3-E148-A9D9-E239581DB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13315" name="Picture 3" descr="j0343347[1]">
            <a:extLst>
              <a:ext uri="{FF2B5EF4-FFF2-40B4-BE49-F238E27FC236}">
                <a16:creationId xmlns:a16="http://schemas.microsoft.com/office/drawing/2014/main" id="{782B9B0A-0296-1D41-AD63-95F08C62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3860800"/>
            <a:ext cx="29956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j0295069[1]">
            <a:extLst>
              <a:ext uri="{FF2B5EF4-FFF2-40B4-BE49-F238E27FC236}">
                <a16:creationId xmlns:a16="http://schemas.microsoft.com/office/drawing/2014/main" id="{EA6C4040-ACEE-DE42-890E-AA59CCC6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25209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j0352213[1]">
            <a:extLst>
              <a:ext uri="{FF2B5EF4-FFF2-40B4-BE49-F238E27FC236}">
                <a16:creationId xmlns:a16="http://schemas.microsoft.com/office/drawing/2014/main" id="{DFE2C727-0A48-E747-8834-F5C0BE53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4479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j0305509[1]">
            <a:extLst>
              <a:ext uri="{FF2B5EF4-FFF2-40B4-BE49-F238E27FC236}">
                <a16:creationId xmlns:a16="http://schemas.microsoft.com/office/drawing/2014/main" id="{48D40A7E-6B4E-7C45-819F-3029B217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22844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j0088522[1]">
            <a:extLst>
              <a:ext uri="{FF2B5EF4-FFF2-40B4-BE49-F238E27FC236}">
                <a16:creationId xmlns:a16="http://schemas.microsoft.com/office/drawing/2014/main" id="{4292A154-313E-3048-B15D-8533EC37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1670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JérriaisLogo_COL.ai">
            <a:extLst>
              <a:ext uri="{FF2B5EF4-FFF2-40B4-BE49-F238E27FC236}">
                <a16:creationId xmlns:a16="http://schemas.microsoft.com/office/drawing/2014/main" id="{7E67F360-7737-744E-ADD0-7BD41922B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0928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>
            <a:extLst>
              <a:ext uri="{FF2B5EF4-FFF2-40B4-BE49-F238E27FC236}">
                <a16:creationId xmlns:a16="http://schemas.microsoft.com/office/drawing/2014/main" id="{8D5309ED-5CF6-094B-9EDF-644611D9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pic>
        <p:nvPicPr>
          <p:cNvPr id="77826" name="Picture 7" descr="j0424750[1]">
            <a:extLst>
              <a:ext uri="{FF2B5EF4-FFF2-40B4-BE49-F238E27FC236}">
                <a16:creationId xmlns:a16="http://schemas.microsoft.com/office/drawing/2014/main" id="{FAE5DDD9-EB31-6047-907F-EEE6BDF1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40322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Rectangle 8">
            <a:extLst>
              <a:ext uri="{FF2B5EF4-FFF2-40B4-BE49-F238E27FC236}">
                <a16:creationId xmlns:a16="http://schemas.microsoft.com/office/drawing/2014/main" id="{1B7C644C-1D4B-2640-9816-99E7CDBE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989138"/>
            <a:ext cx="5040313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77828" name="Picture 4" descr="JérriaisLogo_COL.ai">
            <a:extLst>
              <a:ext uri="{FF2B5EF4-FFF2-40B4-BE49-F238E27FC236}">
                <a16:creationId xmlns:a16="http://schemas.microsoft.com/office/drawing/2014/main" id="{1445FF28-4A15-D94B-8957-30EB6947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576421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8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j0295069[1]">
            <a:extLst>
              <a:ext uri="{FF2B5EF4-FFF2-40B4-BE49-F238E27FC236}">
                <a16:creationId xmlns:a16="http://schemas.microsoft.com/office/drawing/2014/main" id="{43CECDD5-B151-2C41-B6B1-51646762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8FF64242-79B7-A347-B59A-88957922A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 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19626BBF-67F6-D441-92E6-8BA1AACA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916113"/>
            <a:ext cx="5472112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79876" name="Picture 4" descr="JérriaisLogo_COL.ai">
            <a:extLst>
              <a:ext uri="{FF2B5EF4-FFF2-40B4-BE49-F238E27FC236}">
                <a16:creationId xmlns:a16="http://schemas.microsoft.com/office/drawing/2014/main" id="{A0CC4AE8-6FB0-CA48-A350-9C2571510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724525"/>
            <a:ext cx="13700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8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j0352213[1]">
            <a:extLst>
              <a:ext uri="{FF2B5EF4-FFF2-40B4-BE49-F238E27FC236}">
                <a16:creationId xmlns:a16="http://schemas.microsoft.com/office/drawing/2014/main" id="{7B10B851-B1B4-1844-9702-671E50FD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05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4">
            <a:extLst>
              <a:ext uri="{FF2B5EF4-FFF2-40B4-BE49-F238E27FC236}">
                <a16:creationId xmlns:a16="http://schemas.microsoft.com/office/drawing/2014/main" id="{57BE4E31-614A-C14A-89A9-00FB12C04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2BAD8228-8073-D449-BD49-88D496A74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989138"/>
            <a:ext cx="4105275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81924" name="Picture 4" descr="JérriaisLogo_COL.ai">
            <a:extLst>
              <a:ext uri="{FF2B5EF4-FFF2-40B4-BE49-F238E27FC236}">
                <a16:creationId xmlns:a16="http://schemas.microsoft.com/office/drawing/2014/main" id="{B3FFF191-F967-BD4E-96E3-F60C5C52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80866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800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0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722B-86C7-434E-BE76-392E2405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Bouônjour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DE5-C921-3C4C-86F3-4F725CB4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Comment </a:t>
            </a:r>
            <a:r>
              <a:rPr lang="en-US" dirty="0" err="1"/>
              <a:t>qu’tu’es</a:t>
            </a:r>
            <a:r>
              <a:rPr lang="en-US" dirty="0"/>
              <a:t>?</a:t>
            </a:r>
          </a:p>
          <a:p>
            <a:r>
              <a:rPr lang="en-US" dirty="0"/>
              <a:t>2) </a:t>
            </a:r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qu’est</a:t>
            </a:r>
            <a:r>
              <a:rPr lang="en-US" dirty="0"/>
              <a:t> tan nom?</a:t>
            </a:r>
          </a:p>
          <a:p>
            <a:r>
              <a:rPr lang="en-US" dirty="0"/>
              <a:t>3) Comment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ch’na</a:t>
            </a:r>
            <a:r>
              <a:rPr lang="en-US" dirty="0"/>
              <a:t> </a:t>
            </a:r>
            <a:r>
              <a:rPr lang="en-US" dirty="0" err="1"/>
              <a:t>s’êcrit</a:t>
            </a:r>
            <a:r>
              <a:rPr lang="en-US" dirty="0"/>
              <a:t>?</a:t>
            </a:r>
          </a:p>
          <a:p>
            <a:r>
              <a:rPr lang="en-US" dirty="0"/>
              <a:t>4) </a:t>
            </a:r>
            <a:r>
              <a:rPr lang="en-US" dirty="0" err="1"/>
              <a:t>Où’est</a:t>
            </a:r>
            <a:r>
              <a:rPr lang="en-US" dirty="0"/>
              <a:t> </a:t>
            </a:r>
            <a:r>
              <a:rPr lang="en-US" dirty="0" err="1"/>
              <a:t>qu’tu</a:t>
            </a:r>
            <a:r>
              <a:rPr lang="en-US" dirty="0"/>
              <a:t> </a:t>
            </a:r>
            <a:r>
              <a:rPr lang="en-US" dirty="0" err="1"/>
              <a:t>d’meuthes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89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j0305509[1]">
            <a:extLst>
              <a:ext uri="{FF2B5EF4-FFF2-40B4-BE49-F238E27FC236}">
                <a16:creationId xmlns:a16="http://schemas.microsoft.com/office/drawing/2014/main" id="{952DE3B5-0C64-3D49-B828-2F2CA85E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7323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>
            <a:extLst>
              <a:ext uri="{FF2B5EF4-FFF2-40B4-BE49-F238E27FC236}">
                <a16:creationId xmlns:a16="http://schemas.microsoft.com/office/drawing/2014/main" id="{EE5935BD-A9F8-0243-A2A2-7A68466D1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sp>
        <p:nvSpPr>
          <p:cNvPr id="105478" name="AutoShape 6">
            <a:extLst>
              <a:ext uri="{FF2B5EF4-FFF2-40B4-BE49-F238E27FC236}">
                <a16:creationId xmlns:a16="http://schemas.microsoft.com/office/drawing/2014/main" id="{38E42C7A-8746-3045-AFB1-D0F766C601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00338" y="1557337"/>
            <a:ext cx="4319588" cy="547211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83972" name="Picture 4" descr="JérriaisLogo_COL.ai">
            <a:extLst>
              <a:ext uri="{FF2B5EF4-FFF2-40B4-BE49-F238E27FC236}">
                <a16:creationId xmlns:a16="http://schemas.microsoft.com/office/drawing/2014/main" id="{920B7631-BC1A-B840-A30A-CA6D3ED7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086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j0343343[1]">
            <a:extLst>
              <a:ext uri="{FF2B5EF4-FFF2-40B4-BE49-F238E27FC236}">
                <a16:creationId xmlns:a16="http://schemas.microsoft.com/office/drawing/2014/main" id="{CFA905EF-9F25-9D4C-9B1D-5DF2C4B4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429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>
            <a:extLst>
              <a:ext uri="{FF2B5EF4-FFF2-40B4-BE49-F238E27FC236}">
                <a16:creationId xmlns:a16="http://schemas.microsoft.com/office/drawing/2014/main" id="{DE386360-202C-384E-B899-7C5C5FA89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sp>
        <p:nvSpPr>
          <p:cNvPr id="113670" name="AutoShape 6">
            <a:extLst>
              <a:ext uri="{FF2B5EF4-FFF2-40B4-BE49-F238E27FC236}">
                <a16:creationId xmlns:a16="http://schemas.microsoft.com/office/drawing/2014/main" id="{636B21A6-41A4-F74A-B6B5-50D6EC4E5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989138"/>
            <a:ext cx="5545138" cy="43910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86020" name="Picture 4" descr="JérriaisLogo_COL.ai">
            <a:extLst>
              <a:ext uri="{FF2B5EF4-FFF2-40B4-BE49-F238E27FC236}">
                <a16:creationId xmlns:a16="http://schemas.microsoft.com/office/drawing/2014/main" id="{DE2583D4-D7FE-7C45-8EDB-823AD288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7324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113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  <p:bldP spid="11367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 descr="j0343347[1]">
            <a:extLst>
              <a:ext uri="{FF2B5EF4-FFF2-40B4-BE49-F238E27FC236}">
                <a16:creationId xmlns:a16="http://schemas.microsoft.com/office/drawing/2014/main" id="{16AFD768-C110-9046-9E9D-2D2B1562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6767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>
            <a:extLst>
              <a:ext uri="{FF2B5EF4-FFF2-40B4-BE49-F238E27FC236}">
                <a16:creationId xmlns:a16="http://schemas.microsoft.com/office/drawing/2014/main" id="{615F94CB-F6D0-5F43-8313-3C72EBB62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 err="1">
                <a:latin typeface="Comic Sans MS" charset="0"/>
              </a:rPr>
              <a:t>Tch’est</a:t>
            </a:r>
            <a:r>
              <a:rPr lang="fr-FR" altLang="x-none" dirty="0">
                <a:latin typeface="Comic Sans MS" charset="0"/>
              </a:rPr>
              <a:t> qu’</a:t>
            </a:r>
            <a:r>
              <a:rPr lang="fr-FR" altLang="x-none" dirty="0" err="1">
                <a:latin typeface="Comic Sans MS" charset="0"/>
              </a:rPr>
              <a:t>ch’est</a:t>
            </a:r>
            <a:r>
              <a:rPr lang="fr-FR" altLang="x-none" dirty="0">
                <a:latin typeface="Comic Sans MS" charset="0"/>
              </a:rPr>
              <a:t>?</a:t>
            </a:r>
          </a:p>
        </p:txBody>
      </p:sp>
      <p:sp>
        <p:nvSpPr>
          <p:cNvPr id="115718" name="AutoShape 6">
            <a:extLst>
              <a:ext uri="{FF2B5EF4-FFF2-40B4-BE49-F238E27FC236}">
                <a16:creationId xmlns:a16="http://schemas.microsoft.com/office/drawing/2014/main" id="{FC095ED1-84BD-8E45-9DD4-F7D744D85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133600"/>
            <a:ext cx="4608513" cy="381635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charset="-128"/>
            </a:endParaRPr>
          </a:p>
        </p:txBody>
      </p:sp>
      <p:pic>
        <p:nvPicPr>
          <p:cNvPr id="88068" name="Picture 4" descr="JérriaisLogo_COL.ai">
            <a:extLst>
              <a:ext uri="{FF2B5EF4-FFF2-40B4-BE49-F238E27FC236}">
                <a16:creationId xmlns:a16="http://schemas.microsoft.com/office/drawing/2014/main" id="{D8533E14-CB9A-B740-B798-3E665633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AC65B84-8AF7-334B-B141-2A0A6FCF2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  <a:ea typeface="MS PGothic" charset="-128"/>
              </a:rPr>
              <a:t>The </a:t>
            </a:r>
            <a:r>
              <a:rPr lang="fr-FR" altLang="x-none" dirty="0" err="1">
                <a:latin typeface="Comic Sans MS" charset="0"/>
                <a:ea typeface="MS PGothic" charset="-128"/>
              </a:rPr>
              <a:t>indefinite</a:t>
            </a:r>
            <a:r>
              <a:rPr lang="fr-FR" altLang="x-none" dirty="0">
                <a:latin typeface="Comic Sans MS" charset="0"/>
                <a:ea typeface="MS PGothic" charset="-128"/>
              </a:rPr>
              <a:t> article (« a, an, </a:t>
            </a:r>
            <a:r>
              <a:rPr lang="fr-FR" altLang="x-none" dirty="0" err="1">
                <a:latin typeface="Comic Sans MS" charset="0"/>
                <a:ea typeface="MS PGothic" charset="-128"/>
              </a:rPr>
              <a:t>some</a:t>
            </a:r>
            <a:r>
              <a:rPr lang="fr-FR" altLang="x-none" dirty="0">
                <a:latin typeface="Comic Sans MS" charset="0"/>
                <a:ea typeface="MS PGothic" charset="-128"/>
              </a:rPr>
              <a:t> »)</a:t>
            </a:r>
            <a:endParaRPr lang="fr-FR" altLang="x-none" dirty="0">
              <a:latin typeface="Comic Sans MS" charset="0"/>
            </a:endParaRPr>
          </a:p>
        </p:txBody>
      </p:sp>
      <p:graphicFrame>
        <p:nvGraphicFramePr>
          <p:cNvPr id="34848" name="Group 32">
            <a:extLst>
              <a:ext uri="{FF2B5EF4-FFF2-40B4-BE49-F238E27FC236}">
                <a16:creationId xmlns:a16="http://schemas.microsoft.com/office/drawing/2014/main" id="{A48DE327-590E-1F48-BF1B-78251B500C66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492375"/>
          <a:ext cx="7550151" cy="2447925"/>
        </p:xfrm>
        <a:graphic>
          <a:graphicData uri="http://schemas.openxmlformats.org/drawingml/2006/table">
            <a:tbl>
              <a:tblPr/>
              <a:tblGrid>
                <a:gridCol w="158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91439" marR="91439"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masculine</a:t>
                      </a: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feminine</a:t>
                      </a:r>
                      <a:endParaRPr kumimoji="0" lang="fr-FR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plural</a:t>
                      </a: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a, 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some</a:t>
                      </a:r>
                      <a:endParaRPr kumimoji="0" lang="fr-FR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91439" marR="91439"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charset="0"/>
                        </a:rPr>
                        <a:t>un</a:t>
                      </a: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</a:rPr>
                        <a:t>eune</a:t>
                      </a:r>
                      <a:endParaRPr kumimoji="0" lang="fr-FR" altLang="x-none" sz="4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</a:endParaRP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charset="0"/>
                        </a:rPr>
                        <a:t>des/d’s</a:t>
                      </a:r>
                    </a:p>
                  </a:txBody>
                  <a:tcPr marL="91439" marR="91439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131" name="Rectangle 34">
            <a:extLst>
              <a:ext uri="{FF2B5EF4-FFF2-40B4-BE49-F238E27FC236}">
                <a16:creationId xmlns:a16="http://schemas.microsoft.com/office/drawing/2014/main" id="{C3CBCCCE-C32E-9A48-9148-1AC2EB70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2800">
                <a:latin typeface="Comic Sans MS" panose="030F0902030302020204" pitchFamily="66" charset="0"/>
              </a:rPr>
              <a:t>When you learn a new word, you have to learn its gender as well (masc. or fem.) </a:t>
            </a:r>
          </a:p>
        </p:txBody>
      </p:sp>
      <p:pic>
        <p:nvPicPr>
          <p:cNvPr id="90132" name="Picture 4" descr="JérriaisLogo_COL.ai">
            <a:extLst>
              <a:ext uri="{FF2B5EF4-FFF2-40B4-BE49-F238E27FC236}">
                <a16:creationId xmlns:a16="http://schemas.microsoft.com/office/drawing/2014/main" id="{EDCA4A26-CE50-7740-AA27-58AF3A95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0707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5A4E2E0-315A-DA47-B3CA-6D576A2CA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  <a:ea typeface="MS PGothic" charset="-128"/>
              </a:rPr>
              <a:t>The </a:t>
            </a:r>
            <a:r>
              <a:rPr lang="fr-FR" altLang="x-none" dirty="0" err="1">
                <a:latin typeface="Comic Sans MS" charset="0"/>
                <a:ea typeface="MS PGothic" charset="-128"/>
              </a:rPr>
              <a:t>definite</a:t>
            </a:r>
            <a:r>
              <a:rPr lang="fr-FR" altLang="x-none" dirty="0">
                <a:latin typeface="Comic Sans MS" charset="0"/>
                <a:ea typeface="MS PGothic" charset="-128"/>
              </a:rPr>
              <a:t> article (« the »)</a:t>
            </a:r>
            <a:endParaRPr lang="fr-FR" altLang="x-none" dirty="0">
              <a:latin typeface="Comic Sans MS" charset="0"/>
            </a:endParaRPr>
          </a:p>
        </p:txBody>
      </p:sp>
      <p:graphicFrame>
        <p:nvGraphicFramePr>
          <p:cNvPr id="34848" name="Group 32">
            <a:extLst>
              <a:ext uri="{FF2B5EF4-FFF2-40B4-BE49-F238E27FC236}">
                <a16:creationId xmlns:a16="http://schemas.microsoft.com/office/drawing/2014/main" id="{4ECEF810-2F2A-2642-85F9-7C2CFCEBC84B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2492375"/>
          <a:ext cx="6858000" cy="2447927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masculin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féminin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pluriel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the</a:t>
                      </a:r>
                    </a:p>
                  </a:txBody>
                  <a:tcPr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charset="0"/>
                        </a:rPr>
                        <a:t>lé /l’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</a:rPr>
                        <a:t>la / l’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charset="0"/>
                        </a:rPr>
                        <a:t>les /l’s</a:t>
                      </a:r>
                    </a:p>
                  </a:txBody>
                  <a:tcPr marT="45694" marB="456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179" name="Rectangle 34">
            <a:extLst>
              <a:ext uri="{FF2B5EF4-FFF2-40B4-BE49-F238E27FC236}">
                <a16:creationId xmlns:a16="http://schemas.microsoft.com/office/drawing/2014/main" id="{645D2387-0324-4B4F-A09F-58AC0CD7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2800">
                <a:latin typeface="Comic Sans MS" panose="030F0902030302020204" pitchFamily="66" charset="0"/>
              </a:rPr>
              <a:t>When you learn a new word, you have to learn its gender as well. (masc. or fem.) </a:t>
            </a:r>
          </a:p>
        </p:txBody>
      </p:sp>
      <p:pic>
        <p:nvPicPr>
          <p:cNvPr id="92180" name="Picture 4" descr="JérriaisLogo_COL.ai">
            <a:extLst>
              <a:ext uri="{FF2B5EF4-FFF2-40B4-BE49-F238E27FC236}">
                <a16:creationId xmlns:a16="http://schemas.microsoft.com/office/drawing/2014/main" id="{00100215-C1A8-9F4E-8668-1F17B01B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46738"/>
            <a:ext cx="13700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E0B30E8-E41A-8747-A9E6-A3815EFA6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94210" name="Picture 3" descr="j0424750[1]">
            <a:extLst>
              <a:ext uri="{FF2B5EF4-FFF2-40B4-BE49-F238E27FC236}">
                <a16:creationId xmlns:a16="http://schemas.microsoft.com/office/drawing/2014/main" id="{8BEEFC82-E7CD-FD42-997C-BFE6524F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3927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JérriaisLogo_COL.ai">
            <a:extLst>
              <a:ext uri="{FF2B5EF4-FFF2-40B4-BE49-F238E27FC236}">
                <a16:creationId xmlns:a16="http://schemas.microsoft.com/office/drawing/2014/main" id="{B0B39343-F1E3-D344-AF20-B3E593F7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5675313"/>
            <a:ext cx="13700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8A66A831-297D-B541-A00B-1ECF8B32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63843" name="Picture 3" descr="j0295069[1]">
            <a:extLst>
              <a:ext uri="{FF2B5EF4-FFF2-40B4-BE49-F238E27FC236}">
                <a16:creationId xmlns:a16="http://schemas.microsoft.com/office/drawing/2014/main" id="{B0E31004-E90A-DD41-AF46-AB9A662D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 descr="JérriaisLogo_COL.ai">
            <a:extLst>
              <a:ext uri="{FF2B5EF4-FFF2-40B4-BE49-F238E27FC236}">
                <a16:creationId xmlns:a16="http://schemas.microsoft.com/office/drawing/2014/main" id="{578ECDD5-DF74-7A42-8779-4768EEC8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CF9A5E02-0C2B-5B46-AB0F-8EC3A7C72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67939" name="Picture 3" descr="j0305509[1]">
            <a:extLst>
              <a:ext uri="{FF2B5EF4-FFF2-40B4-BE49-F238E27FC236}">
                <a16:creationId xmlns:a16="http://schemas.microsoft.com/office/drawing/2014/main" id="{968F01D1-57F0-754E-A0EC-644A488A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7323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JérriaisLogo_COL.ai">
            <a:extLst>
              <a:ext uri="{FF2B5EF4-FFF2-40B4-BE49-F238E27FC236}">
                <a16:creationId xmlns:a16="http://schemas.microsoft.com/office/drawing/2014/main" id="{3241F334-81AD-A045-A526-E4B40D4F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6610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43D402D-A991-8B44-A255-5C44AC1B8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65891" name="Picture 3" descr="j0352213[1]">
            <a:extLst>
              <a:ext uri="{FF2B5EF4-FFF2-40B4-BE49-F238E27FC236}">
                <a16:creationId xmlns:a16="http://schemas.microsoft.com/office/drawing/2014/main" id="{54BD0DFF-7AC5-9543-8B7B-3F6B486A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05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JérriaisLogo_COL.ai">
            <a:extLst>
              <a:ext uri="{FF2B5EF4-FFF2-40B4-BE49-F238E27FC236}">
                <a16:creationId xmlns:a16="http://schemas.microsoft.com/office/drawing/2014/main" id="{4396FF08-5D9A-B143-8D90-14FF564B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73246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E14D9C9-D505-CB46-985D-474A474A6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69987" name="Picture 3" descr="hh01600_[1]">
            <a:extLst>
              <a:ext uri="{FF2B5EF4-FFF2-40B4-BE49-F238E27FC236}">
                <a16:creationId xmlns:a16="http://schemas.microsoft.com/office/drawing/2014/main" id="{DCCD64B8-DE6D-5442-B8C3-D74C0CF4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2562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JérriaisLogo_COL.ai">
            <a:extLst>
              <a:ext uri="{FF2B5EF4-FFF2-40B4-BE49-F238E27FC236}">
                <a16:creationId xmlns:a16="http://schemas.microsoft.com/office/drawing/2014/main" id="{57973A52-D2BD-AE4A-9192-94DDDC91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738813"/>
            <a:ext cx="13700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386C7EE-3A0F-DA44-952B-DF1645993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558336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un, lé livre/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livre.</a:t>
            </a:r>
            <a:br>
              <a:rPr lang="fr-FR" altLang="x-none" sz="4000" dirty="0">
                <a:solidFill>
                  <a:srgbClr val="0070C0"/>
                </a:solidFill>
                <a:latin typeface="Comic Sans MS" charset="0"/>
              </a:rPr>
            </a:b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Né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livre.</a:t>
            </a:r>
          </a:p>
        </p:txBody>
      </p:sp>
      <p:pic>
        <p:nvPicPr>
          <p:cNvPr id="30722" name="Picture 4" descr="j0424750[1]">
            <a:extLst>
              <a:ext uri="{FF2B5EF4-FFF2-40B4-BE49-F238E27FC236}">
                <a16:creationId xmlns:a16="http://schemas.microsoft.com/office/drawing/2014/main" id="{7D4F8A39-947D-DC4E-AAC8-1C785665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3927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JérriaisLogo_COL.ai">
            <a:extLst>
              <a:ext uri="{FF2B5EF4-FFF2-40B4-BE49-F238E27FC236}">
                <a16:creationId xmlns:a16="http://schemas.microsoft.com/office/drawing/2014/main" id="{EEDD509D-9495-624D-B305-13145685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0928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1BFBA08C-57C0-CC4F-841C-2BA76D5C2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74083" name="Picture 3" descr="j0229445[1]">
            <a:extLst>
              <a:ext uri="{FF2B5EF4-FFF2-40B4-BE49-F238E27FC236}">
                <a16:creationId xmlns:a16="http://schemas.microsoft.com/office/drawing/2014/main" id="{53B4BFFA-C854-C747-8ADC-5A3782EC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6734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JérriaisLogo_COL.ai">
            <a:extLst>
              <a:ext uri="{FF2B5EF4-FFF2-40B4-BE49-F238E27FC236}">
                <a16:creationId xmlns:a16="http://schemas.microsoft.com/office/drawing/2014/main" id="{0ACA75C4-08D4-AE4F-B18A-8949D554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007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2B280FD0-A4A7-394E-ACCF-12784FE13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altLang="x-none" dirty="0">
              <a:latin typeface="Comic Sans MS" charset="0"/>
            </a:endParaRPr>
          </a:p>
        </p:txBody>
      </p:sp>
      <p:pic>
        <p:nvPicPr>
          <p:cNvPr id="172035" name="Picture 3" descr="j0343343[1]">
            <a:extLst>
              <a:ext uri="{FF2B5EF4-FFF2-40B4-BE49-F238E27FC236}">
                <a16:creationId xmlns:a16="http://schemas.microsoft.com/office/drawing/2014/main" id="{3B5D8781-0EA5-8045-A08C-8B17CFF0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429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JérriaisLogo_COL.ai">
            <a:extLst>
              <a:ext uri="{FF2B5EF4-FFF2-40B4-BE49-F238E27FC236}">
                <a16:creationId xmlns:a16="http://schemas.microsoft.com/office/drawing/2014/main" id="{7E79ED2E-ACE8-C247-A094-73889E3B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6610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B32076F-F31D-6846-889A-14D3A7D98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7550150" cy="67627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</a:rPr>
              <a:t>L’s objets dans la </a:t>
            </a:r>
            <a:r>
              <a:rPr lang="fr-FR" altLang="x-none" dirty="0" err="1">
                <a:latin typeface="Comic Sans MS" charset="0"/>
              </a:rPr>
              <a:t>clâsse</a:t>
            </a:r>
            <a:endParaRPr lang="fr-FR" altLang="x-none" dirty="0">
              <a:latin typeface="Comic Sans MS" charset="0"/>
            </a:endParaRP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4684B314-3FB8-2E49-A88B-D05FB0442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620000" cy="492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fr-FR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un/lé livre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book</a:t>
            </a:r>
            <a:endParaRPr lang="fr-FR" altLang="en-US" sz="2400" dirty="0">
              <a:solidFill>
                <a:schemeClr val="folHlink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un/lé </a:t>
            </a:r>
            <a:r>
              <a:rPr lang="fr-FR" altLang="en-US" sz="2400" dirty="0" err="1">
                <a:latin typeface="Comic Sans MS" panose="030F0902030302020204" pitchFamily="66" charset="0"/>
              </a:rPr>
              <a:t>créyon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pencil</a:t>
            </a:r>
            <a:endParaRPr lang="fr-FR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un/lé livret d’</a:t>
            </a:r>
            <a:r>
              <a:rPr lang="fr-FR" altLang="en-US" sz="2400" dirty="0" err="1">
                <a:latin typeface="Comic Sans MS" panose="030F0902030302020204" pitchFamily="66" charset="0"/>
              </a:rPr>
              <a:t>exèrcice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exercise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 book</a:t>
            </a:r>
            <a:endParaRPr lang="fr-FR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err="1">
                <a:latin typeface="Comic Sans MS" panose="030F0902030302020204" pitchFamily="66" charset="0"/>
              </a:rPr>
              <a:t>eune</a:t>
            </a:r>
            <a:r>
              <a:rPr lang="fr-FR" altLang="en-US" sz="2400" dirty="0">
                <a:latin typeface="Comic Sans MS" panose="030F0902030302020204" pitchFamily="66" charset="0"/>
              </a:rPr>
              <a:t>/la </a:t>
            </a:r>
            <a:r>
              <a:rPr lang="fr-FR" altLang="en-US" sz="2400" dirty="0" err="1">
                <a:latin typeface="Comic Sans MS" panose="030F0902030302020204" pitchFamily="66" charset="0"/>
              </a:rPr>
              <a:t>plieunme</a:t>
            </a:r>
            <a:r>
              <a:rPr lang="fr-FR" altLang="en-US" sz="2400" dirty="0">
                <a:latin typeface="Comic Sans MS" panose="030F0902030302020204" pitchFamily="66" charset="0"/>
              </a:rPr>
              <a:t>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pen</a:t>
            </a:r>
            <a:endParaRPr lang="fr-FR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err="1">
                <a:latin typeface="Comic Sans MS" panose="030F0902030302020204" pitchFamily="66" charset="0"/>
              </a:rPr>
              <a:t>eune</a:t>
            </a:r>
            <a:r>
              <a:rPr lang="fr-FR" altLang="en-US" sz="2400" dirty="0">
                <a:latin typeface="Comic Sans MS" panose="030F0902030302020204" pitchFamily="66" charset="0"/>
              </a:rPr>
              <a:t> /la </a:t>
            </a:r>
            <a:r>
              <a:rPr lang="fr-FR" altLang="en-US" sz="2400" dirty="0" err="1">
                <a:latin typeface="Comic Sans MS" panose="030F0902030302020204" pitchFamily="66" charset="0"/>
              </a:rPr>
              <a:t>blianche</a:t>
            </a:r>
            <a:r>
              <a:rPr lang="fr-FR" altLang="en-US" sz="2400" dirty="0">
                <a:latin typeface="Comic Sans MS" panose="030F0902030302020204" pitchFamily="66" charset="0"/>
              </a:rPr>
              <a:t> </a:t>
            </a:r>
            <a:r>
              <a:rPr lang="fr-FR" altLang="en-US" sz="2400" dirty="0" err="1">
                <a:latin typeface="Comic Sans MS" panose="030F0902030302020204" pitchFamily="66" charset="0"/>
              </a:rPr>
              <a:t>plianche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whiteboard</a:t>
            </a:r>
            <a:endParaRPr lang="fr-FR" altLang="en-US" sz="2400" dirty="0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un/lé </a:t>
            </a:r>
            <a:r>
              <a:rPr lang="fr-FR" altLang="en-US" sz="2400" dirty="0" err="1">
                <a:latin typeface="Comic Sans MS" panose="030F0902030302020204" pitchFamily="66" charset="0"/>
              </a:rPr>
              <a:t>maît</a:t>
            </a:r>
            <a:r>
              <a:rPr lang="fr-FR" altLang="en-US" sz="2400" dirty="0">
                <a:latin typeface="Comic Sans MS" panose="030F0902030302020204" pitchFamily="66" charset="0"/>
              </a:rPr>
              <a:t>’, </a:t>
            </a:r>
            <a:r>
              <a:rPr lang="fr-FR" altLang="en-US" sz="2400" dirty="0" err="1">
                <a:latin typeface="Comic Sans MS" panose="030F0902030302020204" pitchFamily="66" charset="0"/>
              </a:rPr>
              <a:t>eune</a:t>
            </a:r>
            <a:r>
              <a:rPr lang="fr-FR" altLang="en-US" sz="2400" dirty="0">
                <a:latin typeface="Comic Sans MS" panose="030F0902030302020204" pitchFamily="66" charset="0"/>
              </a:rPr>
              <a:t>/la </a:t>
            </a:r>
            <a:r>
              <a:rPr lang="fr-FR" altLang="en-US" sz="2400" dirty="0" err="1">
                <a:latin typeface="Comic Sans MS" panose="030F0902030302020204" pitchFamily="66" charset="0"/>
              </a:rPr>
              <a:t>maitrêsse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teacher</a:t>
            </a:r>
            <a:r>
              <a:rPr lang="fr-FR" altLang="en-US" sz="2400" dirty="0">
                <a:latin typeface="Comic Sans MS" panose="030F09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err="1">
                <a:latin typeface="Comic Sans MS" panose="030F0902030302020204" pitchFamily="66" charset="0"/>
              </a:rPr>
              <a:t>eune</a:t>
            </a:r>
            <a:r>
              <a:rPr lang="fr-FR" altLang="en-US" sz="2400" dirty="0">
                <a:latin typeface="Comic Sans MS" panose="030F0902030302020204" pitchFamily="66" charset="0"/>
              </a:rPr>
              <a:t>/ la </a:t>
            </a:r>
            <a:r>
              <a:rPr lang="fr-FR" altLang="en-US" sz="2400" dirty="0" err="1">
                <a:latin typeface="Comic Sans MS" panose="030F0902030302020204" pitchFamily="66" charset="0"/>
              </a:rPr>
              <a:t>tchaise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chair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err="1">
                <a:latin typeface="Comic Sans MS" panose="030F0902030302020204" pitchFamily="66" charset="0"/>
              </a:rPr>
              <a:t>eune</a:t>
            </a:r>
            <a:r>
              <a:rPr lang="fr-FR" altLang="en-US" sz="2400" dirty="0">
                <a:latin typeface="Comic Sans MS" panose="030F0902030302020204" pitchFamily="66" charset="0"/>
              </a:rPr>
              <a:t>/la </a:t>
            </a:r>
            <a:r>
              <a:rPr lang="fr-FR" altLang="en-US" sz="2400" dirty="0" err="1">
                <a:latin typeface="Comic Sans MS" panose="030F0902030302020204" pitchFamily="66" charset="0"/>
              </a:rPr>
              <a:t>tabl’ye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table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solidFill>
                  <a:schemeClr val="accent4"/>
                </a:solidFill>
                <a:latin typeface="Comic Sans MS" panose="030F0902030302020204" pitchFamily="66" charset="0"/>
              </a:rPr>
              <a:t>des / les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: mousses</a:t>
            </a:r>
            <a:endParaRPr lang="fr-FR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d’s/l’s </a:t>
            </a:r>
            <a:r>
              <a:rPr lang="fr-FR" altLang="en-US" sz="2400" dirty="0" err="1">
                <a:latin typeface="Comic Sans MS" panose="030F0902030302020204" pitchFamily="66" charset="0"/>
              </a:rPr>
              <a:t>êtudgiants</a:t>
            </a:r>
            <a:r>
              <a:rPr lang="fr-FR" altLang="en-US" sz="2400" dirty="0">
                <a:latin typeface="Comic Sans MS" panose="030F0902030302020204" pitchFamily="66" charset="0"/>
              </a:rPr>
              <a:t> : 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the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students</a:t>
            </a:r>
            <a:endParaRPr lang="fr-FR" altLang="en-US" sz="2400" dirty="0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>
                <a:latin typeface="Comic Sans MS" panose="030F0902030302020204" pitchFamily="66" charset="0"/>
              </a:rPr>
              <a:t>Né </a:t>
            </a:r>
            <a:r>
              <a:rPr lang="fr-FR" altLang="en-US" sz="2400" dirty="0" err="1">
                <a:latin typeface="Comic Sans MS" panose="030F0902030302020204" pitchFamily="66" charset="0"/>
              </a:rPr>
              <a:t>v’chîn</a:t>
            </a:r>
            <a:r>
              <a:rPr lang="fr-FR" altLang="en-US" sz="2400" dirty="0">
                <a:latin typeface="Comic Sans MS" panose="030F0902030302020204" pitchFamily="66" charset="0"/>
              </a:rPr>
              <a:t>/ Né v’là: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here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is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, </a:t>
            </a:r>
            <a:r>
              <a:rPr lang="fr-FR" altLang="en-US" sz="2400" dirty="0" err="1">
                <a:solidFill>
                  <a:schemeClr val="accent2"/>
                </a:solidFill>
                <a:latin typeface="Comic Sans MS" panose="030F0902030302020204" pitchFamily="66" charset="0"/>
              </a:rPr>
              <a:t>here</a:t>
            </a:r>
            <a:r>
              <a:rPr lang="fr-FR" altLang="en-US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 are</a:t>
            </a:r>
          </a:p>
        </p:txBody>
      </p:sp>
      <p:pic>
        <p:nvPicPr>
          <p:cNvPr id="108547" name="Picture 3" descr="JérriaisLogo_COL.ai">
            <a:extLst>
              <a:ext uri="{FF2B5EF4-FFF2-40B4-BE49-F238E27FC236}">
                <a16:creationId xmlns:a16="http://schemas.microsoft.com/office/drawing/2014/main" id="{AFED2A5E-73C3-8E43-835A-88C96865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6610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 descr="j0295069[1]">
            <a:extLst>
              <a:ext uri="{FF2B5EF4-FFF2-40B4-BE49-F238E27FC236}">
                <a16:creationId xmlns:a16="http://schemas.microsoft.com/office/drawing/2014/main" id="{94794192-2E66-2A4B-A961-67021310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928938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6" descr="j0352213[1]">
            <a:extLst>
              <a:ext uri="{FF2B5EF4-FFF2-40B4-BE49-F238E27FC236}">
                <a16:creationId xmlns:a16="http://schemas.microsoft.com/office/drawing/2014/main" id="{856332B5-B2DF-814F-9DC2-ED8A8349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 descr="j0305509[1]">
            <a:extLst>
              <a:ext uri="{FF2B5EF4-FFF2-40B4-BE49-F238E27FC236}">
                <a16:creationId xmlns:a16="http://schemas.microsoft.com/office/drawing/2014/main" id="{21218D92-E84A-2C47-BAE2-A9D510E9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65100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8" descr="j0088522[1]">
            <a:extLst>
              <a:ext uri="{FF2B5EF4-FFF2-40B4-BE49-F238E27FC236}">
                <a16:creationId xmlns:a16="http://schemas.microsoft.com/office/drawing/2014/main" id="{5E83D5DC-F860-7B45-B7FD-8546B80E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26654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7" name="Picture 11" descr="j0343343[1]">
            <a:extLst>
              <a:ext uri="{FF2B5EF4-FFF2-40B4-BE49-F238E27FC236}">
                <a16:creationId xmlns:a16="http://schemas.microsoft.com/office/drawing/2014/main" id="{5B4C5E92-C619-BF47-8B0C-4DF1C3F6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625" y="-71438"/>
            <a:ext cx="2949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8" name="Picture 12" descr="j0343347[1]">
            <a:extLst>
              <a:ext uri="{FF2B5EF4-FFF2-40B4-BE49-F238E27FC236}">
                <a16:creationId xmlns:a16="http://schemas.microsoft.com/office/drawing/2014/main" id="{AE901560-444F-A44D-B75D-2D5A48C2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9" name="Picture 13" descr="hh01600_[1]">
            <a:extLst>
              <a:ext uri="{FF2B5EF4-FFF2-40B4-BE49-F238E27FC236}">
                <a16:creationId xmlns:a16="http://schemas.microsoft.com/office/drawing/2014/main" id="{6D23DA56-DFD7-B54A-9DDA-E948B187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230688"/>
            <a:ext cx="33131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0" name="Picture 14" descr="j0229445[1]">
            <a:extLst>
              <a:ext uri="{FF2B5EF4-FFF2-40B4-BE49-F238E27FC236}">
                <a16:creationId xmlns:a16="http://schemas.microsoft.com/office/drawing/2014/main" id="{EBD17973-975A-1249-A7C6-563C7DF8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973513"/>
            <a:ext cx="2125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15" descr="j0424750[1]">
            <a:extLst>
              <a:ext uri="{FF2B5EF4-FFF2-40B4-BE49-F238E27FC236}">
                <a16:creationId xmlns:a16="http://schemas.microsoft.com/office/drawing/2014/main" id="{F97FC2B3-448A-AB41-AFB9-3318D990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0" descr="JérriaisLogo_COL.ai">
            <a:extLst>
              <a:ext uri="{FF2B5EF4-FFF2-40B4-BE49-F238E27FC236}">
                <a16:creationId xmlns:a16="http://schemas.microsoft.com/office/drawing/2014/main" id="{1BAA4170-DD9C-B042-BC88-DB13B300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749925"/>
            <a:ext cx="13700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3" descr="j0295069[1]">
            <a:extLst>
              <a:ext uri="{FF2B5EF4-FFF2-40B4-BE49-F238E27FC236}">
                <a16:creationId xmlns:a16="http://schemas.microsoft.com/office/drawing/2014/main" id="{F6D4FB1F-21C3-7347-A1D0-D15ADACF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4" descr="j0352213[1]">
            <a:extLst>
              <a:ext uri="{FF2B5EF4-FFF2-40B4-BE49-F238E27FC236}">
                <a16:creationId xmlns:a16="http://schemas.microsoft.com/office/drawing/2014/main" id="{9A85B83C-34CD-AD41-A3F9-A5F20CFF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887538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6" descr="j0088522[1]">
            <a:extLst>
              <a:ext uri="{FF2B5EF4-FFF2-40B4-BE49-F238E27FC236}">
                <a16:creationId xmlns:a16="http://schemas.microsoft.com/office/drawing/2014/main" id="{16A40D56-AD39-F945-99AF-3C073A75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26654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 descr="j0343343[1]">
            <a:extLst>
              <a:ext uri="{FF2B5EF4-FFF2-40B4-BE49-F238E27FC236}">
                <a16:creationId xmlns:a16="http://schemas.microsoft.com/office/drawing/2014/main" id="{07B8EA2A-1B8B-574D-82E7-EDF68305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425" y="0"/>
            <a:ext cx="2949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8" descr="j0343347[1]">
            <a:extLst>
              <a:ext uri="{FF2B5EF4-FFF2-40B4-BE49-F238E27FC236}">
                <a16:creationId xmlns:a16="http://schemas.microsoft.com/office/drawing/2014/main" id="{9CCFB36F-7475-7045-9F3E-7041D62E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9" descr="hh01600_[1]">
            <a:extLst>
              <a:ext uri="{FF2B5EF4-FFF2-40B4-BE49-F238E27FC236}">
                <a16:creationId xmlns:a16="http://schemas.microsoft.com/office/drawing/2014/main" id="{066CEDF1-EDB0-B740-990B-8EF6801A4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202113"/>
            <a:ext cx="33131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1" descr="j0424750[1]">
            <a:extLst>
              <a:ext uri="{FF2B5EF4-FFF2-40B4-BE49-F238E27FC236}">
                <a16:creationId xmlns:a16="http://schemas.microsoft.com/office/drawing/2014/main" id="{AB29DE81-5115-2A41-A83A-2D2208B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9" descr="JérriaisLogo_COL.ai">
            <a:extLst>
              <a:ext uri="{FF2B5EF4-FFF2-40B4-BE49-F238E27FC236}">
                <a16:creationId xmlns:a16="http://schemas.microsoft.com/office/drawing/2014/main" id="{B94BA3E7-C5EE-A24E-9BA8-C34BAC38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0928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" descr="j0229445[1]">
            <a:extLst>
              <a:ext uri="{FF2B5EF4-FFF2-40B4-BE49-F238E27FC236}">
                <a16:creationId xmlns:a16="http://schemas.microsoft.com/office/drawing/2014/main" id="{81461A83-FE3D-C349-AA92-70C25A28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092575"/>
            <a:ext cx="21256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" descr="j0295069[1]">
            <a:extLst>
              <a:ext uri="{FF2B5EF4-FFF2-40B4-BE49-F238E27FC236}">
                <a16:creationId xmlns:a16="http://schemas.microsoft.com/office/drawing/2014/main" id="{DA2F486B-0D3A-CF43-93EA-31B758BE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4" descr="j0352213[1]">
            <a:extLst>
              <a:ext uri="{FF2B5EF4-FFF2-40B4-BE49-F238E27FC236}">
                <a16:creationId xmlns:a16="http://schemas.microsoft.com/office/drawing/2014/main" id="{31E717D2-174D-714F-B8DB-051CA7B5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5" descr="j0305509[1]">
            <a:extLst>
              <a:ext uri="{FF2B5EF4-FFF2-40B4-BE49-F238E27FC236}">
                <a16:creationId xmlns:a16="http://schemas.microsoft.com/office/drawing/2014/main" id="{F8C0EE5F-84F0-604C-9D17-A9909EE7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6" descr="j0088522[1]">
            <a:extLst>
              <a:ext uri="{FF2B5EF4-FFF2-40B4-BE49-F238E27FC236}">
                <a16:creationId xmlns:a16="http://schemas.microsoft.com/office/drawing/2014/main" id="{0EF54F4A-4651-6748-8B60-0BC84608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417888"/>
            <a:ext cx="26654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7" descr="j0343343[1]">
            <a:extLst>
              <a:ext uri="{FF2B5EF4-FFF2-40B4-BE49-F238E27FC236}">
                <a16:creationId xmlns:a16="http://schemas.microsoft.com/office/drawing/2014/main" id="{1E354A8A-57C3-6E40-B8CE-AAEEAB05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425" y="0"/>
            <a:ext cx="2949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8" descr="j0343347[1]">
            <a:extLst>
              <a:ext uri="{FF2B5EF4-FFF2-40B4-BE49-F238E27FC236}">
                <a16:creationId xmlns:a16="http://schemas.microsoft.com/office/drawing/2014/main" id="{861A777C-80D3-9340-903F-6C047DA4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9" descr="hh01600_[1]">
            <a:extLst>
              <a:ext uri="{FF2B5EF4-FFF2-40B4-BE49-F238E27FC236}">
                <a16:creationId xmlns:a16="http://schemas.microsoft.com/office/drawing/2014/main" id="{B0A8B4A6-942C-254C-8314-75924AB4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83063"/>
            <a:ext cx="33131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0" descr="j0229445[1]">
            <a:extLst>
              <a:ext uri="{FF2B5EF4-FFF2-40B4-BE49-F238E27FC236}">
                <a16:creationId xmlns:a16="http://schemas.microsoft.com/office/drawing/2014/main" id="{C6AA81E5-0EC1-2D40-A305-E5E5096F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149725"/>
            <a:ext cx="21256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0" descr="JérriaisLogo_COL.ai">
            <a:extLst>
              <a:ext uri="{FF2B5EF4-FFF2-40B4-BE49-F238E27FC236}">
                <a16:creationId xmlns:a16="http://schemas.microsoft.com/office/drawing/2014/main" id="{7C8CC15D-896D-BA45-BA65-FA3221A9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661025"/>
            <a:ext cx="13700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j0352213[1]">
            <a:extLst>
              <a:ext uri="{FF2B5EF4-FFF2-40B4-BE49-F238E27FC236}">
                <a16:creationId xmlns:a16="http://schemas.microsoft.com/office/drawing/2014/main" id="{DAC5AF02-C32A-C941-B45A-2510DE5C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Picture 5" descr="j0305509[1]">
            <a:extLst>
              <a:ext uri="{FF2B5EF4-FFF2-40B4-BE49-F238E27FC236}">
                <a16:creationId xmlns:a16="http://schemas.microsoft.com/office/drawing/2014/main" id="{DAEE24EA-9C30-4849-A956-86F21B77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6" descr="j0088522[1]">
            <a:extLst>
              <a:ext uri="{FF2B5EF4-FFF2-40B4-BE49-F238E27FC236}">
                <a16:creationId xmlns:a16="http://schemas.microsoft.com/office/drawing/2014/main" id="{86CFCF6C-5789-D44D-A9E8-F797E5C6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26654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7" descr="j0343343[1]">
            <a:extLst>
              <a:ext uri="{FF2B5EF4-FFF2-40B4-BE49-F238E27FC236}">
                <a16:creationId xmlns:a16="http://schemas.microsoft.com/office/drawing/2014/main" id="{00E99FCD-8B8E-D848-9551-B56B4079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425" y="0"/>
            <a:ext cx="2949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8" descr="j0343347[1]">
            <a:extLst>
              <a:ext uri="{FF2B5EF4-FFF2-40B4-BE49-F238E27FC236}">
                <a16:creationId xmlns:a16="http://schemas.microsoft.com/office/drawing/2014/main" id="{27859A8B-CE42-3243-A4BE-DC508C16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9" descr="hh01600_[1]">
            <a:extLst>
              <a:ext uri="{FF2B5EF4-FFF2-40B4-BE49-F238E27FC236}">
                <a16:creationId xmlns:a16="http://schemas.microsoft.com/office/drawing/2014/main" id="{A854AB2C-77F9-5146-86E0-C2EE52FC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183063"/>
            <a:ext cx="33131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10" descr="j0229445[1]">
            <a:extLst>
              <a:ext uri="{FF2B5EF4-FFF2-40B4-BE49-F238E27FC236}">
                <a16:creationId xmlns:a16="http://schemas.microsoft.com/office/drawing/2014/main" id="{E5688888-E9C8-EE40-A43F-EF9E65A4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173413"/>
            <a:ext cx="2125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11" descr="j0424750[1]">
            <a:extLst>
              <a:ext uri="{FF2B5EF4-FFF2-40B4-BE49-F238E27FC236}">
                <a16:creationId xmlns:a16="http://schemas.microsoft.com/office/drawing/2014/main" id="{E128058D-AAAF-E443-932E-9030A845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Picture 9" descr="JérriaisLogo_COL.ai">
            <a:extLst>
              <a:ext uri="{FF2B5EF4-FFF2-40B4-BE49-F238E27FC236}">
                <a16:creationId xmlns:a16="http://schemas.microsoft.com/office/drawing/2014/main" id="{22C4C01B-6EE0-CC4C-A03C-9ABA37FA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6610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 descr="j0295069[1]">
            <a:extLst>
              <a:ext uri="{FF2B5EF4-FFF2-40B4-BE49-F238E27FC236}">
                <a16:creationId xmlns:a16="http://schemas.microsoft.com/office/drawing/2014/main" id="{3C19B023-8AFE-1344-8CCB-9A219F275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4" descr="j0352213[1]">
            <a:extLst>
              <a:ext uri="{FF2B5EF4-FFF2-40B4-BE49-F238E27FC236}">
                <a16:creationId xmlns:a16="http://schemas.microsoft.com/office/drawing/2014/main" id="{90BDB601-E801-BA43-87AD-74B5C1F6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20875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5" descr="j0305509[1]">
            <a:extLst>
              <a:ext uri="{FF2B5EF4-FFF2-40B4-BE49-F238E27FC236}">
                <a16:creationId xmlns:a16="http://schemas.microsoft.com/office/drawing/2014/main" id="{118779FD-8A59-7944-8B6D-245B3901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88913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6" descr="j0088522[1]">
            <a:extLst>
              <a:ext uri="{FF2B5EF4-FFF2-40B4-BE49-F238E27FC236}">
                <a16:creationId xmlns:a16="http://schemas.microsoft.com/office/drawing/2014/main" id="{1EF70FF5-C25F-AC42-AB30-95248D09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365625"/>
            <a:ext cx="266541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7" descr="j0343343[1]">
            <a:extLst>
              <a:ext uri="{FF2B5EF4-FFF2-40B4-BE49-F238E27FC236}">
                <a16:creationId xmlns:a16="http://schemas.microsoft.com/office/drawing/2014/main" id="{A2F46D54-8089-5A4A-94D5-08337331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-65088"/>
            <a:ext cx="2949575" cy="30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9" descr="hh01600_[1]">
            <a:extLst>
              <a:ext uri="{FF2B5EF4-FFF2-40B4-BE49-F238E27FC236}">
                <a16:creationId xmlns:a16="http://schemas.microsoft.com/office/drawing/2014/main" id="{2ED60EFF-607D-C94C-9C4D-397464E7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789363"/>
            <a:ext cx="33131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10" descr="j0229445[1]">
            <a:extLst>
              <a:ext uri="{FF2B5EF4-FFF2-40B4-BE49-F238E27FC236}">
                <a16:creationId xmlns:a16="http://schemas.microsoft.com/office/drawing/2014/main" id="{32FB173E-7259-1F47-A249-4786AFD6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078163"/>
            <a:ext cx="2125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11" descr="j0424750[1]">
            <a:extLst>
              <a:ext uri="{FF2B5EF4-FFF2-40B4-BE49-F238E27FC236}">
                <a16:creationId xmlns:a16="http://schemas.microsoft.com/office/drawing/2014/main" id="{2ED464C6-80C0-CB40-ABAA-E23DDFFA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1775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JérriaisLogo_COL.ai">
            <a:extLst>
              <a:ext uri="{FF2B5EF4-FFF2-40B4-BE49-F238E27FC236}">
                <a16:creationId xmlns:a16="http://schemas.microsoft.com/office/drawing/2014/main" id="{AC1618D7-9F5F-C345-A99E-107A42BC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5627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3" descr="j0295069[1]">
            <a:extLst>
              <a:ext uri="{FF2B5EF4-FFF2-40B4-BE49-F238E27FC236}">
                <a16:creationId xmlns:a16="http://schemas.microsoft.com/office/drawing/2014/main" id="{D79AEEF5-621E-6247-B669-B0B55ED9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4" descr="j0352213[1]">
            <a:extLst>
              <a:ext uri="{FF2B5EF4-FFF2-40B4-BE49-F238E27FC236}">
                <a16:creationId xmlns:a16="http://schemas.microsoft.com/office/drawing/2014/main" id="{6123EABA-6D02-954F-AC97-9894EC43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01900"/>
            <a:ext cx="2520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 descr="j0305509[1]">
            <a:extLst>
              <a:ext uri="{FF2B5EF4-FFF2-40B4-BE49-F238E27FC236}">
                <a16:creationId xmlns:a16="http://schemas.microsoft.com/office/drawing/2014/main" id="{A53C570B-95BD-4D45-A18C-27576E9E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6" descr="j0088522[1]">
            <a:extLst>
              <a:ext uri="{FF2B5EF4-FFF2-40B4-BE49-F238E27FC236}">
                <a16:creationId xmlns:a16="http://schemas.microsoft.com/office/drawing/2014/main" id="{9661CED9-F5A4-7540-A8CA-CF76871F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0"/>
            <a:ext cx="26654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7" descr="j0343343[1]">
            <a:extLst>
              <a:ext uri="{FF2B5EF4-FFF2-40B4-BE49-F238E27FC236}">
                <a16:creationId xmlns:a16="http://schemas.microsoft.com/office/drawing/2014/main" id="{897F89FD-22C0-4B45-AECC-AF3E03E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7025" y="2982913"/>
            <a:ext cx="29495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8" descr="j0343347[1]">
            <a:extLst>
              <a:ext uri="{FF2B5EF4-FFF2-40B4-BE49-F238E27FC236}">
                <a16:creationId xmlns:a16="http://schemas.microsoft.com/office/drawing/2014/main" id="{13651F85-9BEB-414B-A516-2C07260E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33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10" descr="j0229445[1]">
            <a:extLst>
              <a:ext uri="{FF2B5EF4-FFF2-40B4-BE49-F238E27FC236}">
                <a16:creationId xmlns:a16="http://schemas.microsoft.com/office/drawing/2014/main" id="{7F841638-4E97-FC45-BB9F-52D1F2D0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82913"/>
            <a:ext cx="21256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11" descr="j0424750[1]">
            <a:extLst>
              <a:ext uri="{FF2B5EF4-FFF2-40B4-BE49-F238E27FC236}">
                <a16:creationId xmlns:a16="http://schemas.microsoft.com/office/drawing/2014/main" id="{F19A443B-3179-1E46-9558-A7365F3E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206500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JérriaisLogo_COL.ai">
            <a:extLst>
              <a:ext uri="{FF2B5EF4-FFF2-40B4-BE49-F238E27FC236}">
                <a16:creationId xmlns:a16="http://schemas.microsoft.com/office/drawing/2014/main" id="{DB969775-D02B-2D4D-894D-1D899366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40388"/>
            <a:ext cx="13700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 descr="j0295069[1]">
            <a:extLst>
              <a:ext uri="{FF2B5EF4-FFF2-40B4-BE49-F238E27FC236}">
                <a16:creationId xmlns:a16="http://schemas.microsoft.com/office/drawing/2014/main" id="{9B0ACFE3-AF8A-284A-B365-DE6EE23B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592388"/>
            <a:ext cx="1943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5" descr="j0305509[1]">
            <a:extLst>
              <a:ext uri="{FF2B5EF4-FFF2-40B4-BE49-F238E27FC236}">
                <a16:creationId xmlns:a16="http://schemas.microsoft.com/office/drawing/2014/main" id="{138C2F7D-97A0-DD4B-BCD6-64FD81F0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25425"/>
            <a:ext cx="22113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6" descr="j0088522[1]">
            <a:extLst>
              <a:ext uri="{FF2B5EF4-FFF2-40B4-BE49-F238E27FC236}">
                <a16:creationId xmlns:a16="http://schemas.microsoft.com/office/drawing/2014/main" id="{BBDEE3D7-D3DF-AD4D-ACA5-BFC19150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141538"/>
            <a:ext cx="26654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7" descr="j0343343[1]">
            <a:extLst>
              <a:ext uri="{FF2B5EF4-FFF2-40B4-BE49-F238E27FC236}">
                <a16:creationId xmlns:a16="http://schemas.microsoft.com/office/drawing/2014/main" id="{48BDA66A-53C2-7945-BD29-5B149A87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9563" y="-180975"/>
            <a:ext cx="2949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8" descr="j0343347[1]">
            <a:extLst>
              <a:ext uri="{FF2B5EF4-FFF2-40B4-BE49-F238E27FC236}">
                <a16:creationId xmlns:a16="http://schemas.microsoft.com/office/drawing/2014/main" id="{B731C098-7736-CA40-8DEE-59A073DC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843338"/>
            <a:ext cx="23733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9" descr="hh01600_[1]">
            <a:extLst>
              <a:ext uri="{FF2B5EF4-FFF2-40B4-BE49-F238E27FC236}">
                <a16:creationId xmlns:a16="http://schemas.microsoft.com/office/drawing/2014/main" id="{B49F018B-47AE-3244-89C3-2F08781E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216400"/>
            <a:ext cx="33131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10" descr="j0229445[1]">
            <a:extLst>
              <a:ext uri="{FF2B5EF4-FFF2-40B4-BE49-F238E27FC236}">
                <a16:creationId xmlns:a16="http://schemas.microsoft.com/office/drawing/2014/main" id="{6CC26E20-F4A6-C24E-AC11-50C374C4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56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11" descr="j0424750[1]">
            <a:extLst>
              <a:ext uri="{FF2B5EF4-FFF2-40B4-BE49-F238E27FC236}">
                <a16:creationId xmlns:a16="http://schemas.microsoft.com/office/drawing/2014/main" id="{F079AC92-D397-3E41-9F97-A2404EA3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949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JérriaisLogo_COL.ai">
            <a:extLst>
              <a:ext uri="{FF2B5EF4-FFF2-40B4-BE49-F238E27FC236}">
                <a16:creationId xmlns:a16="http://schemas.microsoft.com/office/drawing/2014/main" id="{FEB53941-0167-3B4D-AB17-E8CBA8AB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0928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76F367A-38AE-7F4A-A6B6-EF43422F1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un, lé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créyon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créyon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créyon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.</a:t>
            </a:r>
          </a:p>
        </p:txBody>
      </p:sp>
      <p:pic>
        <p:nvPicPr>
          <p:cNvPr id="6147" name="Picture 3" descr="j0295069[1]">
            <a:extLst>
              <a:ext uri="{FF2B5EF4-FFF2-40B4-BE49-F238E27FC236}">
                <a16:creationId xmlns:a16="http://schemas.microsoft.com/office/drawing/2014/main" id="{D8F8C836-A326-A946-AC4B-CAA31F67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51133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JérriaisLogo_COL.ai">
            <a:extLst>
              <a:ext uri="{FF2B5EF4-FFF2-40B4-BE49-F238E27FC236}">
                <a16:creationId xmlns:a16="http://schemas.microsoft.com/office/drawing/2014/main" id="{47830FA3-D23E-1F4B-AABF-7B7258F6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092825"/>
            <a:ext cx="13700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C2075C81-A032-9944-B1CF-DA4580285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</a:rPr>
              <a:t>La gamme des </a:t>
            </a:r>
            <a:r>
              <a:rPr lang="fr-FR" altLang="x-none" dirty="0" err="1">
                <a:latin typeface="Comic Sans MS" charset="0"/>
              </a:rPr>
              <a:t>crouaix</a:t>
            </a:r>
            <a:endParaRPr lang="fr-FR" altLang="x-none" dirty="0">
              <a:latin typeface="Comic Sans MS" charset="0"/>
            </a:endParaRPr>
          </a:p>
        </p:txBody>
      </p:sp>
      <p:graphicFrame>
        <p:nvGraphicFramePr>
          <p:cNvPr id="137238" name="Group 22">
            <a:extLst>
              <a:ext uri="{FF2B5EF4-FFF2-40B4-BE49-F238E27FC236}">
                <a16:creationId xmlns:a16="http://schemas.microsoft.com/office/drawing/2014/main" id="{1C609491-7E10-3A4D-95CC-BE6AD203E3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5757862" cy="4768851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7240" name="Picture 24">
            <a:extLst>
              <a:ext uri="{FF2B5EF4-FFF2-40B4-BE49-F238E27FC236}">
                <a16:creationId xmlns:a16="http://schemas.microsoft.com/office/drawing/2014/main" id="{809D1897-74E9-BE48-AAFA-514CCE78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1439862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7241" name="Picture 25" descr="j0295069[1]">
            <a:extLst>
              <a:ext uri="{FF2B5EF4-FFF2-40B4-BE49-F238E27FC236}">
                <a16:creationId xmlns:a16="http://schemas.microsoft.com/office/drawing/2014/main" id="{F7817845-50D3-B548-AE3C-09A01C9C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5600" y="5229225"/>
            <a:ext cx="17287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2" name="Picture 26" descr="j0352213[1]">
            <a:extLst>
              <a:ext uri="{FF2B5EF4-FFF2-40B4-BE49-F238E27FC236}">
                <a16:creationId xmlns:a16="http://schemas.microsoft.com/office/drawing/2014/main" id="{6064F5C7-9274-8445-931D-E560B551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3500438"/>
            <a:ext cx="144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3" name="Picture 27" descr="j0305509[1]">
            <a:extLst>
              <a:ext uri="{FF2B5EF4-FFF2-40B4-BE49-F238E27FC236}">
                <a16:creationId xmlns:a16="http://schemas.microsoft.com/office/drawing/2014/main" id="{AEA4A477-962E-B24B-A1B7-4DE4D6A1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1989138"/>
            <a:ext cx="15128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4" name="Picture 28" descr="j0088522[1]">
            <a:extLst>
              <a:ext uri="{FF2B5EF4-FFF2-40B4-BE49-F238E27FC236}">
                <a16:creationId xmlns:a16="http://schemas.microsoft.com/office/drawing/2014/main" id="{B571EB68-6825-964F-B466-AE691524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275" y="5229225"/>
            <a:ext cx="1584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5" name="Picture 29" descr="j0343343[1]">
            <a:extLst>
              <a:ext uri="{FF2B5EF4-FFF2-40B4-BE49-F238E27FC236}">
                <a16:creationId xmlns:a16="http://schemas.microsoft.com/office/drawing/2014/main" id="{2D0D178D-ED1E-CD4F-9E0D-815C5CBC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314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6" name="Picture 30" descr="j0343347[1]">
            <a:extLst>
              <a:ext uri="{FF2B5EF4-FFF2-40B4-BE49-F238E27FC236}">
                <a16:creationId xmlns:a16="http://schemas.microsoft.com/office/drawing/2014/main" id="{6FBB62A3-AD68-F541-B05E-5D1FC9F5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150" y="1916113"/>
            <a:ext cx="1365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7" name="Picture 31" descr="hh01600_[1]">
            <a:extLst>
              <a:ext uri="{FF2B5EF4-FFF2-40B4-BE49-F238E27FC236}">
                <a16:creationId xmlns:a16="http://schemas.microsoft.com/office/drawing/2014/main" id="{F7F5711E-5806-FC43-A80B-49262E81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0950" y="5597525"/>
            <a:ext cx="96996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8" name="Picture 32" descr="j0229445[1]">
            <a:extLst>
              <a:ext uri="{FF2B5EF4-FFF2-40B4-BE49-F238E27FC236}">
                <a16:creationId xmlns:a16="http://schemas.microsoft.com/office/drawing/2014/main" id="{46EA5188-6E68-704F-9E02-6EF921E6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1916113"/>
            <a:ext cx="10191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12" descr="JérriaisLogo_COL.ai">
            <a:extLst>
              <a:ext uri="{FF2B5EF4-FFF2-40B4-BE49-F238E27FC236}">
                <a16:creationId xmlns:a16="http://schemas.microsoft.com/office/drawing/2014/main" id="{C826808F-D007-DC48-830F-8AC4585C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0866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2E9FDB42-FA82-D448-A8DC-C6F41DA36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</a:rPr>
              <a:t>La gamme des </a:t>
            </a:r>
            <a:r>
              <a:rPr lang="fr-FR" altLang="x-none" dirty="0" err="1">
                <a:latin typeface="Comic Sans MS" charset="0"/>
              </a:rPr>
              <a:t>crouaix</a:t>
            </a:r>
            <a:endParaRPr lang="fr-FR" altLang="x-none" dirty="0">
              <a:latin typeface="Comic Sans MS" charset="0"/>
            </a:endParaRPr>
          </a:p>
        </p:txBody>
      </p:sp>
      <p:graphicFrame>
        <p:nvGraphicFramePr>
          <p:cNvPr id="140291" name="Group 3">
            <a:extLst>
              <a:ext uri="{FF2B5EF4-FFF2-40B4-BE49-F238E27FC236}">
                <a16:creationId xmlns:a16="http://schemas.microsoft.com/office/drawing/2014/main" id="{06AD0430-A5F2-6440-8FF7-CE0ADE431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5757862" cy="4768851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0309" name="Picture 21">
            <a:extLst>
              <a:ext uri="{FF2B5EF4-FFF2-40B4-BE49-F238E27FC236}">
                <a16:creationId xmlns:a16="http://schemas.microsoft.com/office/drawing/2014/main" id="{604934FD-9A90-3046-81C3-BA988D82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1439862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310" name="Picture 22" descr="j0295069[1]">
            <a:extLst>
              <a:ext uri="{FF2B5EF4-FFF2-40B4-BE49-F238E27FC236}">
                <a16:creationId xmlns:a16="http://schemas.microsoft.com/office/drawing/2014/main" id="{2B09AC50-0D7B-D144-B29F-885B3993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5600" y="5229225"/>
            <a:ext cx="17287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1" name="Picture 23" descr="j0352213[1]">
            <a:extLst>
              <a:ext uri="{FF2B5EF4-FFF2-40B4-BE49-F238E27FC236}">
                <a16:creationId xmlns:a16="http://schemas.microsoft.com/office/drawing/2014/main" id="{23EC426C-6991-C840-A1D9-D79B684F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938" y="1989138"/>
            <a:ext cx="144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2" name="Picture 24" descr="j0305509[1]">
            <a:extLst>
              <a:ext uri="{FF2B5EF4-FFF2-40B4-BE49-F238E27FC236}">
                <a16:creationId xmlns:a16="http://schemas.microsoft.com/office/drawing/2014/main" id="{466CB045-6D6C-6C46-BB97-FEFCB09D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3716338"/>
            <a:ext cx="15128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3" name="Picture 25" descr="j0088522[1]">
            <a:extLst>
              <a:ext uri="{FF2B5EF4-FFF2-40B4-BE49-F238E27FC236}">
                <a16:creationId xmlns:a16="http://schemas.microsoft.com/office/drawing/2014/main" id="{8B62B445-8D29-0740-8A16-E8953231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275" y="2060575"/>
            <a:ext cx="1584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4" name="Picture 26" descr="j0343343[1]">
            <a:extLst>
              <a:ext uri="{FF2B5EF4-FFF2-40B4-BE49-F238E27FC236}">
                <a16:creationId xmlns:a16="http://schemas.microsoft.com/office/drawing/2014/main" id="{B224F8C3-C5AE-EB4B-B6C7-316C8815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314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5" name="Picture 27" descr="j0343347[1]">
            <a:extLst>
              <a:ext uri="{FF2B5EF4-FFF2-40B4-BE49-F238E27FC236}">
                <a16:creationId xmlns:a16="http://schemas.microsoft.com/office/drawing/2014/main" id="{53C53865-FDEA-2D40-9472-7ADD727B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8175" y="5157788"/>
            <a:ext cx="1365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6" name="Picture 28" descr="hh01600_[1]">
            <a:extLst>
              <a:ext uri="{FF2B5EF4-FFF2-40B4-BE49-F238E27FC236}">
                <a16:creationId xmlns:a16="http://schemas.microsoft.com/office/drawing/2014/main" id="{9F2CFBBD-9F1A-B04C-91C7-61E00E9DB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0950" y="5597525"/>
            <a:ext cx="96996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7" name="Picture 29" descr="j0229445[1]">
            <a:extLst>
              <a:ext uri="{FF2B5EF4-FFF2-40B4-BE49-F238E27FC236}">
                <a16:creationId xmlns:a16="http://schemas.microsoft.com/office/drawing/2014/main" id="{29144DB5-AF7C-7643-BC67-D42FF287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1916113"/>
            <a:ext cx="10191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13" name="Picture 12" descr="JérriaisLogo_COL.ai">
            <a:extLst>
              <a:ext uri="{FF2B5EF4-FFF2-40B4-BE49-F238E27FC236}">
                <a16:creationId xmlns:a16="http://schemas.microsoft.com/office/drawing/2014/main" id="{3544A9F0-253E-554F-9654-1807E375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C632CA7D-EA8A-3D49-BC0F-97052757C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x-none" dirty="0">
                <a:latin typeface="Comic Sans MS" charset="0"/>
              </a:rPr>
              <a:t>La </a:t>
            </a:r>
            <a:r>
              <a:rPr lang="fr-FR" altLang="x-none">
                <a:latin typeface="Comic Sans MS" charset="0"/>
              </a:rPr>
              <a:t>gamme des </a:t>
            </a:r>
            <a:r>
              <a:rPr lang="fr-FR" altLang="x-none" dirty="0" err="1">
                <a:latin typeface="Comic Sans MS" charset="0"/>
              </a:rPr>
              <a:t>crouaix</a:t>
            </a:r>
            <a:endParaRPr lang="fr-FR" altLang="x-none" dirty="0">
              <a:latin typeface="Comic Sans MS" charset="0"/>
            </a:endParaRPr>
          </a:p>
        </p:txBody>
      </p:sp>
      <p:graphicFrame>
        <p:nvGraphicFramePr>
          <p:cNvPr id="139267" name="Group 3">
            <a:extLst>
              <a:ext uri="{FF2B5EF4-FFF2-40B4-BE49-F238E27FC236}">
                <a16:creationId xmlns:a16="http://schemas.microsoft.com/office/drawing/2014/main" id="{03343016-A896-0542-AC19-C062FDBE99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5757862" cy="4768851"/>
        </p:xfrm>
        <a:graphic>
          <a:graphicData uri="http://schemas.openxmlformats.org/drawingml/2006/table">
            <a:tbl>
              <a:tblPr/>
              <a:tblGrid>
                <a:gridCol w="191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imes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ime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9285" name="Picture 21">
            <a:extLst>
              <a:ext uri="{FF2B5EF4-FFF2-40B4-BE49-F238E27FC236}">
                <a16:creationId xmlns:a16="http://schemas.microsoft.com/office/drawing/2014/main" id="{F76380DD-5797-CD4D-9C5F-9906969C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1439863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9286" name="Picture 22" descr="j0295069[1]">
            <a:extLst>
              <a:ext uri="{FF2B5EF4-FFF2-40B4-BE49-F238E27FC236}">
                <a16:creationId xmlns:a16="http://schemas.microsoft.com/office/drawing/2014/main" id="{60EC7F0A-2107-C84B-8C56-5F00ACEC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250" y="1989138"/>
            <a:ext cx="17287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7" name="Picture 23" descr="j0352213[1]">
            <a:extLst>
              <a:ext uri="{FF2B5EF4-FFF2-40B4-BE49-F238E27FC236}">
                <a16:creationId xmlns:a16="http://schemas.microsoft.com/office/drawing/2014/main" id="{37D87AA8-E1EC-A741-80FF-2D40EE15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3500438"/>
            <a:ext cx="144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8" name="Picture 24" descr="j0305509[1]">
            <a:extLst>
              <a:ext uri="{FF2B5EF4-FFF2-40B4-BE49-F238E27FC236}">
                <a16:creationId xmlns:a16="http://schemas.microsoft.com/office/drawing/2014/main" id="{C4E303A0-A07C-A143-BD79-78AA9B9F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375" y="1989138"/>
            <a:ext cx="15128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89" name="Picture 25" descr="j0088522[1]">
            <a:extLst>
              <a:ext uri="{FF2B5EF4-FFF2-40B4-BE49-F238E27FC236}">
                <a16:creationId xmlns:a16="http://schemas.microsoft.com/office/drawing/2014/main" id="{FEB116B3-CB87-3448-8759-79F753404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2275" y="5229225"/>
            <a:ext cx="1584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90" name="Picture 26" descr="j0343343[1]">
            <a:extLst>
              <a:ext uri="{FF2B5EF4-FFF2-40B4-BE49-F238E27FC236}">
                <a16:creationId xmlns:a16="http://schemas.microsoft.com/office/drawing/2014/main" id="{84E44D78-40DE-BA4D-BC66-2855C224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314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91" name="Picture 27" descr="j0343347[1]">
            <a:extLst>
              <a:ext uri="{FF2B5EF4-FFF2-40B4-BE49-F238E27FC236}">
                <a16:creationId xmlns:a16="http://schemas.microsoft.com/office/drawing/2014/main" id="{254BE504-ACF3-F946-A7B4-87898844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8400" y="5157788"/>
            <a:ext cx="13652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92" name="Picture 28" descr="hh01600_[1]">
            <a:extLst>
              <a:ext uri="{FF2B5EF4-FFF2-40B4-BE49-F238E27FC236}">
                <a16:creationId xmlns:a16="http://schemas.microsoft.com/office/drawing/2014/main" id="{FE1A41E4-BA9C-644E-A9C8-47079FBE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5" y="5373688"/>
            <a:ext cx="96996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93" name="Picture 29" descr="j0229445[1]">
            <a:extLst>
              <a:ext uri="{FF2B5EF4-FFF2-40B4-BE49-F238E27FC236}">
                <a16:creationId xmlns:a16="http://schemas.microsoft.com/office/drawing/2014/main" id="{C057084D-6AF8-2942-835C-B0A295E4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613" y="3573463"/>
            <a:ext cx="10191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7" name="Picture 12" descr="JérriaisLogo_COL.ai">
            <a:extLst>
              <a:ext uri="{FF2B5EF4-FFF2-40B4-BE49-F238E27FC236}">
                <a16:creationId xmlns:a16="http://schemas.microsoft.com/office/drawing/2014/main" id="{B39CD6C8-5275-564D-A577-6F37D503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761038"/>
            <a:ext cx="1368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C8449-513F-0A42-AB16-4DFA114F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92"/>
            <a:ext cx="9144000" cy="68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9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90333F9-D710-9B4D-87AB-088BECEB3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8162"/>
            <a:ext cx="8784976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un, lé livret d’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exèrcice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livret d’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exèrcice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0070C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0070C0"/>
                </a:solidFill>
                <a:latin typeface="Comic Sans MS" charset="0"/>
              </a:rPr>
              <a:t> un livret d’exercice.</a:t>
            </a:r>
          </a:p>
        </p:txBody>
      </p:sp>
      <p:pic>
        <p:nvPicPr>
          <p:cNvPr id="12291" name="Picture 3" descr="j0352213[1]">
            <a:extLst>
              <a:ext uri="{FF2B5EF4-FFF2-40B4-BE49-F238E27FC236}">
                <a16:creationId xmlns:a16="http://schemas.microsoft.com/office/drawing/2014/main" id="{1072004B-8A7F-1E4D-93E7-092ABFDF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410527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JérriaisLogo_COL.ai">
            <a:extLst>
              <a:ext uri="{FF2B5EF4-FFF2-40B4-BE49-F238E27FC236}">
                <a16:creationId xmlns:a16="http://schemas.microsoft.com/office/drawing/2014/main" id="{C4F9F849-99F9-924E-8ABF-1A0AA7EE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732463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73D56E-83FA-2F49-AE30-2DA14458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4" cy="838200"/>
          </a:xfrm>
        </p:spPr>
        <p:txBody>
          <a:bodyPr/>
          <a:lstStyle/>
          <a:p>
            <a:pPr eaLnBrk="1" hangingPunct="1">
              <a:defRPr/>
            </a:pPr>
            <a:br>
              <a:rPr lang="fr-FR" altLang="x-none" sz="4000" dirty="0">
                <a:solidFill>
                  <a:srgbClr val="FF0000"/>
                </a:solidFill>
                <a:latin typeface="Comic Sans MS" charset="0"/>
              </a:rPr>
            </a:b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, la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plieunme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plieunme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plieunme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</a:t>
            </a:r>
          </a:p>
        </p:txBody>
      </p:sp>
      <p:pic>
        <p:nvPicPr>
          <p:cNvPr id="8195" name="Picture 3" descr="j0305509[1]">
            <a:extLst>
              <a:ext uri="{FF2B5EF4-FFF2-40B4-BE49-F238E27FC236}">
                <a16:creationId xmlns:a16="http://schemas.microsoft.com/office/drawing/2014/main" id="{0F326BE0-082D-994B-A792-B7480082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33600"/>
            <a:ext cx="47323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JérriaisLogo_COL.ai">
            <a:extLst>
              <a:ext uri="{FF2B5EF4-FFF2-40B4-BE49-F238E27FC236}">
                <a16:creationId xmlns:a16="http://schemas.microsoft.com/office/drawing/2014/main" id="{264976BA-B510-184C-BF46-C8FBC3D8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76E179-BCA8-1647-9435-0009B623A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br>
              <a:rPr lang="fr-FR" altLang="x-none" sz="4000" dirty="0">
                <a:solidFill>
                  <a:srgbClr val="FF0000"/>
                </a:solidFill>
                <a:latin typeface="Comic Sans MS" charset="0"/>
              </a:rPr>
            </a:b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, la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blianche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blianche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blianche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plianche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</a:t>
            </a:r>
          </a:p>
        </p:txBody>
      </p:sp>
      <p:pic>
        <p:nvPicPr>
          <p:cNvPr id="11267" name="Picture 3" descr="j0088522[1]">
            <a:extLst>
              <a:ext uri="{FF2B5EF4-FFF2-40B4-BE49-F238E27FC236}">
                <a16:creationId xmlns:a16="http://schemas.microsoft.com/office/drawing/2014/main" id="{A9E17E08-BA6E-8C42-BAC9-2C5816EE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089283"/>
            <a:ext cx="6337449" cy="46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JérriaisLogo_COL.ai">
            <a:extLst>
              <a:ext uri="{FF2B5EF4-FFF2-40B4-BE49-F238E27FC236}">
                <a16:creationId xmlns:a16="http://schemas.microsoft.com/office/drawing/2014/main" id="{3D1F2488-0736-1348-A77E-4AEF231B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30888"/>
            <a:ext cx="137001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D90E74B-9F91-7542-AF7B-D64F3A22B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8568952" cy="838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, la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tchaise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/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Ch’est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tchaise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 Né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v’chîn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eune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fr-FR" altLang="x-none" sz="4000" dirty="0" err="1">
                <a:solidFill>
                  <a:srgbClr val="FF0000"/>
                </a:solidFill>
                <a:latin typeface="Comic Sans MS" charset="0"/>
              </a:rPr>
              <a:t>tchaise</a:t>
            </a:r>
            <a:r>
              <a:rPr lang="fr-FR" altLang="x-none" sz="4000" dirty="0">
                <a:solidFill>
                  <a:srgbClr val="FF0000"/>
                </a:solidFill>
                <a:latin typeface="Comic Sans MS" charset="0"/>
              </a:rPr>
              <a:t>.</a:t>
            </a:r>
          </a:p>
        </p:txBody>
      </p:sp>
      <p:pic>
        <p:nvPicPr>
          <p:cNvPr id="9219" name="Picture 3" descr="j0229445[1]">
            <a:extLst>
              <a:ext uri="{FF2B5EF4-FFF2-40B4-BE49-F238E27FC236}">
                <a16:creationId xmlns:a16="http://schemas.microsoft.com/office/drawing/2014/main" id="{1FDADB6D-8F24-2D49-83BC-C389443B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6734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JérriaisLogo_COL.ai">
            <a:extLst>
              <a:ext uri="{FF2B5EF4-FFF2-40B4-BE49-F238E27FC236}">
                <a16:creationId xmlns:a16="http://schemas.microsoft.com/office/drawing/2014/main" id="{C9CE611F-315E-4643-9845-7D7B5A5A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661025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0.6|0.5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2|0.3|0.2|0.2|0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heme/theme1.xml><?xml version="1.0" encoding="utf-8"?>
<a:theme xmlns:a="http://schemas.openxmlformats.org/drawingml/2006/main" name="StyleMac">
  <a:themeElements>
    <a:clrScheme name="StyleMac 1">
      <a:dk1>
        <a:srgbClr val="000000"/>
      </a:dk1>
      <a:lt1>
        <a:srgbClr val="EEEEEE"/>
      </a:lt1>
      <a:dk2>
        <a:srgbClr val="FF7518"/>
      </a:dk2>
      <a:lt2>
        <a:srgbClr val="808080"/>
      </a:lt2>
      <a:accent1>
        <a:srgbClr val="AAAAAA"/>
      </a:accent1>
      <a:accent2>
        <a:srgbClr val="5918BB"/>
      </a:accent2>
      <a:accent3>
        <a:srgbClr val="F5F5F5"/>
      </a:accent3>
      <a:accent4>
        <a:srgbClr val="000000"/>
      </a:accent4>
      <a:accent5>
        <a:srgbClr val="D2D2D2"/>
      </a:accent5>
      <a:accent6>
        <a:srgbClr val="5015A9"/>
      </a:accent6>
      <a:hlink>
        <a:srgbClr val="FF9456"/>
      </a:hlink>
      <a:folHlink>
        <a:srgbClr val="555555"/>
      </a:folHlink>
    </a:clrScheme>
    <a:fontScheme name="StyleMac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-128"/>
          </a:defRPr>
        </a:defPPr>
      </a:lstStyle>
    </a:lnDef>
  </a:objectDefaults>
  <a:extraClrSchemeLst>
    <a:extraClrScheme>
      <a:clrScheme name="StyleMac 1">
        <a:dk1>
          <a:srgbClr val="000000"/>
        </a:dk1>
        <a:lt1>
          <a:srgbClr val="EEEEEE"/>
        </a:lt1>
        <a:dk2>
          <a:srgbClr val="FF7518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FF9456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2">
        <a:dk1>
          <a:srgbClr val="000000"/>
        </a:dk1>
        <a:lt1>
          <a:srgbClr val="EEEEEE"/>
        </a:lt1>
        <a:dk2>
          <a:srgbClr val="5DBACA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BACA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3">
        <a:dk1>
          <a:srgbClr val="000000"/>
        </a:dk1>
        <a:lt1>
          <a:srgbClr val="EEEEEE"/>
        </a:lt1>
        <a:dk2>
          <a:srgbClr val="DA456B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4">
        <a:dk1>
          <a:srgbClr val="000000"/>
        </a:dk1>
        <a:lt1>
          <a:srgbClr val="EEEEEE"/>
        </a:lt1>
        <a:dk2>
          <a:srgbClr val="6C18B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DA456B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5">
        <a:dk1>
          <a:srgbClr val="000000"/>
        </a:dk1>
        <a:lt1>
          <a:srgbClr val="EEEEEE"/>
        </a:lt1>
        <a:dk2>
          <a:srgbClr val="2F8B20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DA31E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6">
        <a:dk1>
          <a:srgbClr val="000000"/>
        </a:dk1>
        <a:lt1>
          <a:srgbClr val="EEEEEE"/>
        </a:lt1>
        <a:dk2>
          <a:srgbClr val="777777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777777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Mac 7">
        <a:dk1>
          <a:srgbClr val="000000"/>
        </a:dk1>
        <a:lt1>
          <a:srgbClr val="EEEEEE"/>
        </a:lt1>
        <a:dk2>
          <a:srgbClr val="5B87F2"/>
        </a:dk2>
        <a:lt2>
          <a:srgbClr val="808080"/>
        </a:lt2>
        <a:accent1>
          <a:srgbClr val="AAAAAA"/>
        </a:accent1>
        <a:accent2>
          <a:srgbClr val="5918BB"/>
        </a:accent2>
        <a:accent3>
          <a:srgbClr val="F5F5F5"/>
        </a:accent3>
        <a:accent4>
          <a:srgbClr val="000000"/>
        </a:accent4>
        <a:accent5>
          <a:srgbClr val="D2D2D2"/>
        </a:accent5>
        <a:accent6>
          <a:srgbClr val="5015A9"/>
        </a:accent6>
        <a:hlink>
          <a:srgbClr val="5B87F2"/>
        </a:hlink>
        <a:folHlink>
          <a:srgbClr val="5555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x-non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638</Words>
  <Application>Microsoft Macintosh PowerPoint</Application>
  <PresentationFormat>On-screen Show (4:3)</PresentationFormat>
  <Paragraphs>156</Paragraphs>
  <Slides>53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Comic Sans MS</vt:lpstr>
      <vt:lpstr>Museo 300 Regular</vt:lpstr>
      <vt:lpstr>Times</vt:lpstr>
      <vt:lpstr>Wingdings</vt:lpstr>
      <vt:lpstr>StyleMac</vt:lpstr>
      <vt:lpstr>Default Design</vt:lpstr>
      <vt:lpstr>L’s objets dans la clâsse</vt:lpstr>
      <vt:lpstr>PowerPoint Presentation</vt:lpstr>
      <vt:lpstr>Bouônjour!</vt:lpstr>
      <vt:lpstr>un, lé livre/ Ch’est un livre. Né v’chîn un livre.</vt:lpstr>
      <vt:lpstr>un, lé créyon/ ch’est un créyon. Né v’chîn un créyon.</vt:lpstr>
      <vt:lpstr>un, lé livret d’exèrcice/ ch’est un livret d’exèrcice. Né v’chîn un livret d’exercice.</vt:lpstr>
      <vt:lpstr> eune, la plieunme/ Ch’est eune plieunme. Né v’chîn eune plieunme.</vt:lpstr>
      <vt:lpstr> eune, la blianche plianche/ Ch’est eune blianche plianche. Né v’chîn eune blianche plianche.</vt:lpstr>
      <vt:lpstr>eune, la tchaise/ Ch’est eune tchaise. Né v’chîn eune tchaise.</vt:lpstr>
      <vt:lpstr>eune, la tabl’ye/ ch’est eune tabl’ye. Né v’chîn eune tabl’ye.</vt:lpstr>
      <vt:lpstr>des, les mousses/ ch’est des mousses. Né v’chîn des mousses.</vt:lpstr>
      <vt:lpstr> d’s, l’s êtudgiants. Ch’est d’s êtudgiants. Né v’chîn d’s êtudgiants.</vt:lpstr>
      <vt:lpstr>un, lé maît’/ ch’est un maît’. Né v’chîn un maît’.</vt:lpstr>
      <vt:lpstr>Ch’est-i’ un livre?</vt:lpstr>
      <vt:lpstr>Ch’est-i’ eune tchaise?</vt:lpstr>
      <vt:lpstr>Ch’est-i’ eune tabl’ye?</vt:lpstr>
      <vt:lpstr>Ch’est-i’ eune plieunme?</vt:lpstr>
      <vt:lpstr>Ch’est-i’ eune blianche plianche?</vt:lpstr>
      <vt:lpstr>Ch’est-i’ un créyon?</vt:lpstr>
      <vt:lpstr>Ch’est-i’ eune plieunme ou un livre? </vt:lpstr>
      <vt:lpstr>Ch’est-i’ un créyon ou eune tchaise?</vt:lpstr>
      <vt:lpstr>Ch’est-i’ un créyon ou un livret d’exèrcice?</vt:lpstr>
      <vt:lpstr>Ch’est-i’ eune tabl’ye ou eune plieunme?</vt:lpstr>
      <vt:lpstr>Ch’est-i’ un maît’ ou un êtudgiant?</vt:lpstr>
      <vt:lpstr>Ch’est-i’ un créyon ou eune plieunme?</vt:lpstr>
      <vt:lpstr>Tch’est qu’ch’est?</vt:lpstr>
      <vt:lpstr>Tch’est qu’ch’est?</vt:lpstr>
      <vt:lpstr>Tch’est qu’ ch’est?</vt:lpstr>
      <vt:lpstr>Tch’est qu’ch’est?</vt:lpstr>
      <vt:lpstr>Tch’est qu’ch’est?</vt:lpstr>
      <vt:lpstr>Tch’est qu’ch’est?</vt:lpstr>
      <vt:lpstr>Tch’est qu’ch’est?</vt:lpstr>
      <vt:lpstr>The indefinite article (« a, an, some »)</vt:lpstr>
      <vt:lpstr>The definite article (« the »)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L’s objets dans la clâsse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gamme des crouaix</vt:lpstr>
      <vt:lpstr>La gamme des crouaix</vt:lpstr>
      <vt:lpstr>La gamme des crouaix</vt:lpstr>
      <vt:lpstr>PowerPoint Presentation</vt:lpstr>
    </vt:vector>
  </TitlesOfParts>
  <Company>- sinot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de la classe</dc:title>
  <dc:creator>- sinot</dc:creator>
  <cp:lastModifiedBy>Aline Cattermole</cp:lastModifiedBy>
  <cp:revision>87</cp:revision>
  <cp:lastPrinted>2017-09-15T09:48:17Z</cp:lastPrinted>
  <dcterms:created xsi:type="dcterms:W3CDTF">2007-06-17T16:27:32Z</dcterms:created>
  <dcterms:modified xsi:type="dcterms:W3CDTF">2021-05-06T05:20:00Z</dcterms:modified>
</cp:coreProperties>
</file>