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8" r:id="rId2"/>
    <p:sldId id="258" r:id="rId3"/>
    <p:sldId id="366" r:id="rId4"/>
    <p:sldId id="405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339" r:id="rId16"/>
    <p:sldId id="406" r:id="rId17"/>
    <p:sldId id="407" r:id="rId18"/>
    <p:sldId id="408" r:id="rId19"/>
    <p:sldId id="409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0" autoAdjust="0"/>
    <p:restoredTop sz="93015" autoAdjust="0"/>
  </p:normalViewPr>
  <p:slideViewPr>
    <p:cSldViewPr snapToGrid="0" snapToObjects="1">
      <p:cViewPr varScale="1">
        <p:scale>
          <a:sx n="76" d="100"/>
          <a:sy n="7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A240-AFD7-7844-82FD-06052DDDB868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1320-FB5D-AC46-9A9D-B3AB564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7B916-4C42-4B4A-9995-4AABBC96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130BA3-3155-904C-A86E-1130B134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0D894B-701D-5044-8DE2-E2CEFC7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ADE525-B7BE-7447-BEA9-B9AD6EE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497723-8785-3648-9889-58FDE8E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084E6-E2FC-DE4E-8B08-BD5D361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09CED7-0726-A94C-BBAF-86B009A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6F7650-81B4-944A-8DD0-433641F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83EF84-2243-9B43-BC60-15B161C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A0C9BE-D6B4-C848-BA03-6E220E9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614E83-061D-0D4D-86C6-02DBEEC0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A6D2D2-1DBC-5147-959D-3C07A62E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B2131B-4829-EF41-80F5-DE94CCA7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CEC0EA-C454-9243-9556-9B7D7777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946C4D-967B-064F-9A8A-B00262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E2E50-B57B-2C4B-9B68-E6D7DC5D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E05BF6-1700-5B49-A542-C5CE028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BD631A-B72B-A044-9C7D-C5E16F3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648FC-04A1-D74F-BB17-4CD67593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D25788-30C1-FE4F-A41F-557CEC0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4F57C-F42B-3240-A607-167BDC5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D65D08-A6F2-E844-BC29-BACBCFAF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EC0B82-D897-DD46-A9A1-1FD2459A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23AD34-86B4-8446-93C5-AAAD98F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65C225-ACDE-E849-94DC-430166A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48027-54D6-EA4C-9BF9-7FBB424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0C620-8ECF-134A-9966-640106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2A60CC-CE6F-C141-994B-B87523CE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DBABB8-7D51-7E4D-894A-6872AA7E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E3D5FE-0AC0-A943-A142-FC1C4E3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4F6D00-CD24-5A40-863C-96EECAE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B5F84E-151C-0F45-80DE-A1F534C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0169A6-6735-A84F-9AB2-64AD52C2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E94AF1-1857-5B43-88B9-1786670C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A56953-BD34-D343-84F2-B99E3148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B42DAB-922B-D944-8C37-70260860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4436E3-130E-1542-A5F2-408355C0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58197DE-93D2-7246-B054-FDA76AE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8B981D-89A4-024F-991D-C52E3AA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4311E-6E6A-2445-BBAC-22A20574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73949A8-5ACE-B041-87AD-4BB78705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0A21B4-FEB5-7340-BB2A-D9B144C6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A6FAAAF-78E4-B947-A192-F8ABABC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BB35A0-5FD4-654A-B812-703B06A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7714B5-6B7A-6D4B-8E1D-BAC83F02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51637B-EC53-314C-A297-A2F82A26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6C84AF-8C7B-BF41-8687-C2550BF6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626B2-AD20-9D48-A550-1498158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B24A12-18E3-7A44-A20A-6BEF6D3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383DEA-CF8A-EB48-AD4A-9E181A2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21C874-DC21-EC46-8790-63F8B6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C4D7AF-4C46-2C4C-A9C1-BBF4E9F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7A59C-2F5F-4C4A-B8D9-BC81DAC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83D8065-10F8-054D-8484-09FC641D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90D1E9-F23D-5A41-9F46-A7ACA29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4762C-7526-2B47-AFCC-7B8A7EE6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572BE0-40E7-2946-9DCC-35668714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5140DD-271F-8349-A1F2-71DB8C0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908669A-0B20-5344-9344-55AD262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13FA88-96BC-8446-8A64-663C606C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A437B-0227-8C42-8E45-36DEF887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36E1-471E-3C41-906E-83AB8C6C17A4}" type="datetimeFigureOut">
              <a:rPr lang="en-US" smtClean="0"/>
              <a:t>04/11/19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36B8D3-BF7C-B244-B005-4BA84EE20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DFCBCB-3EEB-F24B-B8A8-F46C7478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4" Type="http://schemas.openxmlformats.org/officeDocument/2006/relationships/image" Target="../media/image14.png"/><Relationship Id="rId5" Type="http://schemas.microsoft.com/office/2007/relationships/hdphoto" Target="../media/hdphoto12.wdp"/><Relationship Id="rId6" Type="http://schemas.openxmlformats.org/officeDocument/2006/relationships/image" Target="../media/image15.png"/><Relationship Id="rId7" Type="http://schemas.microsoft.com/office/2007/relationships/hdphoto" Target="../media/hdphoto13.wdp"/><Relationship Id="rId8" Type="http://schemas.openxmlformats.org/officeDocument/2006/relationships/image" Target="../media/image16.png"/><Relationship Id="rId9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4" Type="http://schemas.openxmlformats.org/officeDocument/2006/relationships/image" Target="../media/image14.png"/><Relationship Id="rId5" Type="http://schemas.microsoft.com/office/2007/relationships/hdphoto" Target="../media/hdphoto12.wdp"/><Relationship Id="rId6" Type="http://schemas.openxmlformats.org/officeDocument/2006/relationships/image" Target="../media/image15.png"/><Relationship Id="rId7" Type="http://schemas.microsoft.com/office/2007/relationships/hdphoto" Target="../media/hdphoto13.wdp"/><Relationship Id="rId8" Type="http://schemas.openxmlformats.org/officeDocument/2006/relationships/image" Target="../media/image16.png"/><Relationship Id="rId9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4" Type="http://schemas.openxmlformats.org/officeDocument/2006/relationships/image" Target="../media/image14.png"/><Relationship Id="rId5" Type="http://schemas.microsoft.com/office/2007/relationships/hdphoto" Target="../media/hdphoto12.wdp"/><Relationship Id="rId6" Type="http://schemas.openxmlformats.org/officeDocument/2006/relationships/image" Target="../media/image15.png"/><Relationship Id="rId7" Type="http://schemas.microsoft.com/office/2007/relationships/hdphoto" Target="../media/hdphoto13.wdp"/><Relationship Id="rId8" Type="http://schemas.openxmlformats.org/officeDocument/2006/relationships/image" Target="../media/image16.png"/><Relationship Id="rId9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4" Type="http://schemas.openxmlformats.org/officeDocument/2006/relationships/image" Target="../media/image13.png"/><Relationship Id="rId5" Type="http://schemas.microsoft.com/office/2007/relationships/hdphoto" Target="../media/hdphoto11.wdp"/><Relationship Id="rId6" Type="http://schemas.openxmlformats.org/officeDocument/2006/relationships/image" Target="../media/image14.png"/><Relationship Id="rId7" Type="http://schemas.microsoft.com/office/2007/relationships/hdphoto" Target="../media/hdphoto12.wdp"/><Relationship Id="rId8" Type="http://schemas.openxmlformats.org/officeDocument/2006/relationships/image" Target="../media/image15.png"/><Relationship Id="rId9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838" y="1110492"/>
            <a:ext cx="7538985" cy="238760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 dirty="0" smtClean="0">
                <a:latin typeface="Arial"/>
                <a:cs typeface="Arial"/>
              </a:rPr>
              <a:t>deuxième nivé</a:t>
            </a:r>
            <a:r>
              <a:rPr lang="en-US" sz="6600" dirty="0">
                <a:latin typeface="Arial"/>
                <a:cs typeface="Arial"/>
              </a:rPr>
              <a:t/>
            </a:r>
            <a:br>
              <a:rPr lang="en-US" sz="6600" dirty="0">
                <a:latin typeface="Arial"/>
                <a:cs typeface="Arial"/>
              </a:rPr>
            </a:br>
            <a:r>
              <a:rPr lang="en-US" sz="6600" dirty="0">
                <a:latin typeface="Arial"/>
                <a:cs typeface="Arial"/>
              </a:rPr>
              <a:t>Lé deuxième 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2978" y="3921119"/>
            <a:ext cx="4180974" cy="1078246"/>
          </a:xfrm>
        </p:spPr>
        <p:txBody>
          <a:bodyPr>
            <a:normAutofit/>
          </a:bodyPr>
          <a:lstStyle/>
          <a:p>
            <a:r>
              <a:rPr lang="en-US" sz="5400" i="1" dirty="0">
                <a:latin typeface="Arial"/>
                <a:cs typeface="Arial"/>
              </a:rPr>
              <a:t>La </a:t>
            </a:r>
            <a:r>
              <a:rPr lang="en-US" sz="5400" i="1" dirty="0" err="1">
                <a:latin typeface="Arial"/>
                <a:cs typeface="Arial"/>
              </a:rPr>
              <a:t>léçon</a:t>
            </a:r>
            <a:r>
              <a:rPr lang="en-US" sz="5400" i="1" dirty="0">
                <a:latin typeface="Arial"/>
                <a:cs typeface="Arial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97443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3546027" y="4284864"/>
            <a:ext cx="5419250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>
                <a:latin typeface="Arial"/>
                <a:cs typeface="Arial"/>
              </a:rPr>
              <a:t>du </a:t>
            </a:r>
            <a:r>
              <a:rPr lang="en-US" sz="6000" i="1" dirty="0" err="1">
                <a:latin typeface="Arial"/>
                <a:cs typeface="Arial"/>
              </a:rPr>
              <a:t>chocolat</a:t>
            </a:r>
            <a:endParaRPr lang="en-US" sz="6000" i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158513-75EC-EC4B-9909-C77386BA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9" b="91783" l="5236" r="949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524" y="465513"/>
            <a:ext cx="4203185" cy="5594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8BD9FE-344B-3D49-ACFC-A4F7AB2FB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6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3521088" y="4750377"/>
            <a:ext cx="5419250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>
                <a:latin typeface="Arial"/>
                <a:cs typeface="Arial"/>
              </a:rPr>
              <a:t>des </a:t>
            </a:r>
            <a:r>
              <a:rPr lang="en-US" sz="6000" i="1" dirty="0" err="1">
                <a:latin typeface="Arial"/>
                <a:cs typeface="Arial"/>
              </a:rPr>
              <a:t>g’zettes</a:t>
            </a:r>
            <a:endParaRPr lang="en-US" sz="6000" i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DED348-86F2-B842-98F2-DBD2764B0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6667" l="9910" r="899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866" y="507105"/>
            <a:ext cx="4065704" cy="5860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711386-DA26-6E48-89D7-2314A8782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2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4075402" y="4351367"/>
            <a:ext cx="4870610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>
                <a:latin typeface="Arial"/>
                <a:cs typeface="Arial"/>
              </a:rPr>
              <a:t>un </a:t>
            </a:r>
            <a:r>
              <a:rPr lang="en-US" sz="6000" i="1" dirty="0" err="1">
                <a:latin typeface="Arial"/>
                <a:cs typeface="Arial"/>
              </a:rPr>
              <a:t>angné</a:t>
            </a:r>
            <a:endParaRPr lang="en-US" sz="6000" i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FAD4FF-C50B-F94C-8B85-1F5334DCD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16" b="91495" l="9537" r="937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727" y="798945"/>
            <a:ext cx="3495675" cy="492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D11A0D-1C2D-3A4A-AC97-4957F153D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5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3533557" y="643890"/>
            <a:ext cx="5419250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>
                <a:latin typeface="Arial"/>
                <a:cs typeface="Arial"/>
              </a:rPr>
              <a:t>un </a:t>
            </a:r>
            <a:r>
              <a:rPr lang="en-US" sz="6000" i="1" dirty="0" err="1">
                <a:latin typeface="Arial"/>
                <a:cs typeface="Arial"/>
              </a:rPr>
              <a:t>pouochîn</a:t>
            </a:r>
            <a:endParaRPr lang="en-US" sz="6000" i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89D0DD-29F1-CB4E-AA73-E9CD98576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3762" l="9843" r="899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92" y="947652"/>
            <a:ext cx="3755973" cy="5057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C726BB-8B8E-C94F-942F-AFD80BA12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1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3724750" y="1113906"/>
            <a:ext cx="5419250" cy="40400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i="1" dirty="0">
                <a:latin typeface="Arial"/>
                <a:cs typeface="Arial"/>
              </a:rPr>
              <a:t>un </a:t>
            </a:r>
            <a:r>
              <a:rPr lang="en-US" sz="7200" i="1" dirty="0" err="1">
                <a:latin typeface="Arial"/>
                <a:cs typeface="Arial"/>
              </a:rPr>
              <a:t>oeu</a:t>
            </a:r>
            <a:r>
              <a:rPr lang="en-US" sz="7200" i="1" dirty="0">
                <a:latin typeface="Arial"/>
                <a:cs typeface="Arial"/>
              </a:rPr>
              <a:t> </a:t>
            </a:r>
            <a:r>
              <a:rPr lang="en-US" sz="7200" i="1" dirty="0" err="1">
                <a:latin typeface="Arial"/>
                <a:cs typeface="Arial"/>
              </a:rPr>
              <a:t>d’Pâques</a:t>
            </a:r>
            <a:endParaRPr lang="en-US" sz="7200" i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8FEE35-0B71-8F4D-81F1-5E949E707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9" b="95663" l="9967" r="93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394" y="465513"/>
            <a:ext cx="3311229" cy="5749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6C90D3-C746-0046-BE43-0C53322BF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4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F3802-5EB4-F04D-A884-2E068D97F1D6}"/>
              </a:ext>
            </a:extLst>
          </p:cNvPr>
          <p:cNvSpPr txBox="1">
            <a:spLocks/>
          </p:cNvSpPr>
          <p:nvPr/>
        </p:nvSpPr>
        <p:spPr>
          <a:xfrm>
            <a:off x="433137" y="565484"/>
            <a:ext cx="7808370" cy="15443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 smtClean="0">
                <a:latin typeface="Arial"/>
                <a:cs typeface="Arial"/>
              </a:rPr>
              <a:t>Où’est qu’est..?</a:t>
            </a:r>
            <a:endParaRPr lang="en-US" sz="7200" dirty="0">
              <a:latin typeface="Arial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871052-65B7-F44E-95E1-289DDBBB5D5A}"/>
              </a:ext>
            </a:extLst>
          </p:cNvPr>
          <p:cNvSpPr txBox="1">
            <a:spLocks/>
          </p:cNvSpPr>
          <p:nvPr/>
        </p:nvSpPr>
        <p:spPr>
          <a:xfrm>
            <a:off x="917408" y="2438903"/>
            <a:ext cx="7609974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900" dirty="0">
              <a:latin typeface="MontessoriScrip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694F8F-02DD-1447-A300-7D3C900C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56459E6-01AB-9C4F-A9C3-E336834135AC}"/>
              </a:ext>
            </a:extLst>
          </p:cNvPr>
          <p:cNvSpPr txBox="1">
            <a:spLocks/>
          </p:cNvSpPr>
          <p:nvPr/>
        </p:nvSpPr>
        <p:spPr>
          <a:xfrm>
            <a:off x="1031708" y="2591304"/>
            <a:ext cx="7609974" cy="25030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900" dirty="0">
              <a:latin typeface="MontessoriScript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65F3802-5EB4-F04D-A884-2E068D97F1D6}"/>
              </a:ext>
            </a:extLst>
          </p:cNvPr>
          <p:cNvSpPr txBox="1">
            <a:spLocks/>
          </p:cNvSpPr>
          <p:nvPr/>
        </p:nvSpPr>
        <p:spPr>
          <a:xfrm>
            <a:off x="719012" y="2968219"/>
            <a:ext cx="7808370" cy="15443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i="1" dirty="0" smtClean="0">
                <a:latin typeface="Arial"/>
                <a:cs typeface="Arial"/>
              </a:rPr>
              <a:t>Il est..</a:t>
            </a:r>
            <a:endParaRPr lang="en-US" sz="72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41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F3802-5EB4-F04D-A884-2E068D97F1D6}"/>
              </a:ext>
            </a:extLst>
          </p:cNvPr>
          <p:cNvSpPr txBox="1">
            <a:spLocks/>
          </p:cNvSpPr>
          <p:nvPr/>
        </p:nvSpPr>
        <p:spPr>
          <a:xfrm>
            <a:off x="531572" y="-41417"/>
            <a:ext cx="8427621" cy="2029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Arial"/>
                <a:cs typeface="Arial"/>
              </a:rPr>
              <a:t>Où’est qu’est lé lapin?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56459E6-01AB-9C4F-A9C3-E336834135AC}"/>
              </a:ext>
            </a:extLst>
          </p:cNvPr>
          <p:cNvSpPr txBox="1">
            <a:spLocks/>
          </p:cNvSpPr>
          <p:nvPr/>
        </p:nvSpPr>
        <p:spPr>
          <a:xfrm>
            <a:off x="1031708" y="2591304"/>
            <a:ext cx="7609974" cy="25030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900" dirty="0">
              <a:latin typeface="MontessoriScript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1572" y="1656688"/>
            <a:ext cx="6992081" cy="4842632"/>
            <a:chOff x="531572" y="1656688"/>
            <a:chExt cx="6992081" cy="4842632"/>
          </a:xfrm>
        </p:grpSpPr>
        <p:pic>
          <p:nvPicPr>
            <p:cNvPr id="8" name="Picture 7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0" b="100000" l="0" r="90000">
                          <a14:foregroundMark x1="34200" y1="52800" x2="34200" y2="52800"/>
                          <a14:foregroundMark x1="38600" y1="52000" x2="38600" y2="52000"/>
                          <a14:foregroundMark x1="42600" y1="52400" x2="42600" y2="52400"/>
                          <a14:foregroundMark x1="47400" y1="52400" x2="47400" y2="52400"/>
                          <a14:foregroundMark x1="51800" y1="52000" x2="51800" y2="52000"/>
                          <a14:foregroundMark x1="56400" y1="51800" x2="56400" y2="51800"/>
                          <a14:foregroundMark x1="61000" y1="52400" x2="61000" y2="52400"/>
                          <a14:foregroundMark x1="65200" y1="52000" x2="65200" y2="52000"/>
                          <a14:foregroundMark x1="72800" y1="53000" x2="72800" y2="53000"/>
                          <a14:foregroundMark x1="53800" y1="59400" x2="53800" y2="59400"/>
                          <a14:foregroundMark x1="19800" y1="56600" x2="18600" y2="39600"/>
                          <a14:foregroundMark x1="17800" y1="38600" x2="19800" y2="21600"/>
                          <a14:foregroundMark x1="18600" y1="20800" x2="26400" y2="9200"/>
                          <a14:foregroundMark x1="27800" y1="8000" x2="38000" y2="2600"/>
                          <a14:foregroundMark x1="38800" y1="2600" x2="47600" y2="1000"/>
                          <a14:foregroundMark x1="54400" y1="1000" x2="67400" y2="6400"/>
                          <a14:foregroundMark x1="59600" y1="2200" x2="64200" y2="4200"/>
                          <a14:foregroundMark x1="67600" y1="7200" x2="75200" y2="18000"/>
                          <a14:foregroundMark x1="75600" y1="19000" x2="80800" y2="35000"/>
                          <a14:foregroundMark x1="81800" y1="35800" x2="79400" y2="22000"/>
                          <a14:foregroundMark x1="78600" y1="20000" x2="74000" y2="11800"/>
                          <a14:foregroundMark x1="73600" y1="11400" x2="68000" y2="6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3" y="1656688"/>
              <a:ext cx="4679850" cy="4624921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2" l="0" r="100000">
                          <a14:foregroundMark x1="16923" y1="68810" x2="8000" y2="6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918" y="2813730"/>
              <a:ext cx="3142297" cy="2377228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000" l="10000" r="994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72" y="2951787"/>
              <a:ext cx="2637973" cy="3547533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7365" y1="64538" x2="87365" y2="64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141" y="2271693"/>
              <a:ext cx="894882" cy="1084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98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F3802-5EB4-F04D-A884-2E068D97F1D6}"/>
              </a:ext>
            </a:extLst>
          </p:cNvPr>
          <p:cNvSpPr txBox="1">
            <a:spLocks/>
          </p:cNvSpPr>
          <p:nvPr/>
        </p:nvSpPr>
        <p:spPr>
          <a:xfrm>
            <a:off x="531572" y="-41417"/>
            <a:ext cx="8427621" cy="2029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dirty="0" smtClean="0">
                <a:latin typeface="Arial"/>
                <a:cs typeface="Arial"/>
              </a:rPr>
              <a:t>Où’est qu’est lé pouochîn?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56459E6-01AB-9C4F-A9C3-E336834135AC}"/>
              </a:ext>
            </a:extLst>
          </p:cNvPr>
          <p:cNvSpPr txBox="1">
            <a:spLocks/>
          </p:cNvSpPr>
          <p:nvPr/>
        </p:nvSpPr>
        <p:spPr>
          <a:xfrm>
            <a:off x="1031708" y="2591304"/>
            <a:ext cx="7609974" cy="25030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900" dirty="0">
              <a:latin typeface="MontessoriScript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1572" y="1656688"/>
            <a:ext cx="6992081" cy="4842632"/>
            <a:chOff x="531572" y="1656688"/>
            <a:chExt cx="6992081" cy="4842632"/>
          </a:xfrm>
        </p:grpSpPr>
        <p:pic>
          <p:nvPicPr>
            <p:cNvPr id="8" name="Picture 7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0" b="100000" l="0" r="90000">
                          <a14:foregroundMark x1="34200" y1="52800" x2="34200" y2="52800"/>
                          <a14:foregroundMark x1="38600" y1="52000" x2="38600" y2="52000"/>
                          <a14:foregroundMark x1="42600" y1="52400" x2="42600" y2="52400"/>
                          <a14:foregroundMark x1="47400" y1="52400" x2="47400" y2="52400"/>
                          <a14:foregroundMark x1="51800" y1="52000" x2="51800" y2="52000"/>
                          <a14:foregroundMark x1="56400" y1="51800" x2="56400" y2="51800"/>
                          <a14:foregroundMark x1="61000" y1="52400" x2="61000" y2="52400"/>
                          <a14:foregroundMark x1="65200" y1="52000" x2="65200" y2="52000"/>
                          <a14:foregroundMark x1="72800" y1="53000" x2="72800" y2="53000"/>
                          <a14:foregroundMark x1="53800" y1="59400" x2="53800" y2="59400"/>
                          <a14:foregroundMark x1="19800" y1="56600" x2="18600" y2="39600"/>
                          <a14:foregroundMark x1="17800" y1="38600" x2="19800" y2="21600"/>
                          <a14:foregroundMark x1="18600" y1="20800" x2="26400" y2="9200"/>
                          <a14:foregroundMark x1="27800" y1="8000" x2="38000" y2="2600"/>
                          <a14:foregroundMark x1="38800" y1="2600" x2="47600" y2="1000"/>
                          <a14:foregroundMark x1="54400" y1="1000" x2="67400" y2="6400"/>
                          <a14:foregroundMark x1="59600" y1="2200" x2="64200" y2="4200"/>
                          <a14:foregroundMark x1="67600" y1="7200" x2="75200" y2="18000"/>
                          <a14:foregroundMark x1="75600" y1="19000" x2="80800" y2="35000"/>
                          <a14:foregroundMark x1="81800" y1="35800" x2="79400" y2="22000"/>
                          <a14:foregroundMark x1="78600" y1="20000" x2="74000" y2="11800"/>
                          <a14:foregroundMark x1="73600" y1="11400" x2="68000" y2="6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3" y="1656688"/>
              <a:ext cx="4679850" cy="4624921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2" l="0" r="100000">
                          <a14:foregroundMark x1="16923" y1="68810" x2="8000" y2="6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918" y="2813730"/>
              <a:ext cx="3142297" cy="2377228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000" l="10000" r="994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72" y="2951787"/>
              <a:ext cx="2637973" cy="3547533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7365" y1="64538" x2="87365" y2="64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141" y="2271693"/>
              <a:ext cx="894882" cy="1084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77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F3802-5EB4-F04D-A884-2E068D97F1D6}"/>
              </a:ext>
            </a:extLst>
          </p:cNvPr>
          <p:cNvSpPr txBox="1">
            <a:spLocks/>
          </p:cNvSpPr>
          <p:nvPr/>
        </p:nvSpPr>
        <p:spPr>
          <a:xfrm>
            <a:off x="531572" y="-41417"/>
            <a:ext cx="8427621" cy="2029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 smtClean="0">
                <a:latin typeface="Arial"/>
                <a:cs typeface="Arial"/>
              </a:rPr>
              <a:t>Où’est qu’est l’oeu d’Pâques?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56459E6-01AB-9C4F-A9C3-E336834135AC}"/>
              </a:ext>
            </a:extLst>
          </p:cNvPr>
          <p:cNvSpPr txBox="1">
            <a:spLocks/>
          </p:cNvSpPr>
          <p:nvPr/>
        </p:nvSpPr>
        <p:spPr>
          <a:xfrm>
            <a:off x="1031708" y="2591304"/>
            <a:ext cx="7609974" cy="25030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900" dirty="0">
              <a:latin typeface="MontessoriScript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1572" y="1656688"/>
            <a:ext cx="6992081" cy="4842632"/>
            <a:chOff x="531572" y="1656688"/>
            <a:chExt cx="6992081" cy="4842632"/>
          </a:xfrm>
        </p:grpSpPr>
        <p:pic>
          <p:nvPicPr>
            <p:cNvPr id="8" name="Picture 7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0" b="100000" l="0" r="90000">
                          <a14:foregroundMark x1="34200" y1="52800" x2="34200" y2="52800"/>
                          <a14:foregroundMark x1="38600" y1="52000" x2="38600" y2="52000"/>
                          <a14:foregroundMark x1="42600" y1="52400" x2="42600" y2="52400"/>
                          <a14:foregroundMark x1="47400" y1="52400" x2="47400" y2="52400"/>
                          <a14:foregroundMark x1="51800" y1="52000" x2="51800" y2="52000"/>
                          <a14:foregroundMark x1="56400" y1="51800" x2="56400" y2="51800"/>
                          <a14:foregroundMark x1="61000" y1="52400" x2="61000" y2="52400"/>
                          <a14:foregroundMark x1="65200" y1="52000" x2="65200" y2="52000"/>
                          <a14:foregroundMark x1="72800" y1="53000" x2="72800" y2="53000"/>
                          <a14:foregroundMark x1="53800" y1="59400" x2="53800" y2="59400"/>
                          <a14:foregroundMark x1="19800" y1="56600" x2="18600" y2="39600"/>
                          <a14:foregroundMark x1="17800" y1="38600" x2="19800" y2="21600"/>
                          <a14:foregroundMark x1="18600" y1="20800" x2="26400" y2="9200"/>
                          <a14:foregroundMark x1="27800" y1="8000" x2="38000" y2="2600"/>
                          <a14:foregroundMark x1="38800" y1="2600" x2="47600" y2="1000"/>
                          <a14:foregroundMark x1="54400" y1="1000" x2="67400" y2="6400"/>
                          <a14:foregroundMark x1="59600" y1="2200" x2="64200" y2="4200"/>
                          <a14:foregroundMark x1="67600" y1="7200" x2="75200" y2="18000"/>
                          <a14:foregroundMark x1="75600" y1="19000" x2="80800" y2="35000"/>
                          <a14:foregroundMark x1="81800" y1="35800" x2="79400" y2="22000"/>
                          <a14:foregroundMark x1="78600" y1="20000" x2="74000" y2="11800"/>
                          <a14:foregroundMark x1="73600" y1="11400" x2="68000" y2="6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3" y="1656688"/>
              <a:ext cx="4679850" cy="4624921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2" l="0" r="100000">
                          <a14:foregroundMark x1="16923" y1="68810" x2="8000" y2="6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918" y="2813730"/>
              <a:ext cx="3142297" cy="2377228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000" l="10000" r="994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72" y="2951787"/>
              <a:ext cx="2637973" cy="3547533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7365" y1="64538" x2="87365" y2="64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141" y="2271693"/>
              <a:ext cx="894882" cy="1084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820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365" y1="64538" x2="87365" y2="64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7040" y="5188092"/>
            <a:ext cx="894882" cy="108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F3802-5EB4-F04D-A884-2E068D97F1D6}"/>
              </a:ext>
            </a:extLst>
          </p:cNvPr>
          <p:cNvSpPr txBox="1">
            <a:spLocks/>
          </p:cNvSpPr>
          <p:nvPr/>
        </p:nvSpPr>
        <p:spPr>
          <a:xfrm>
            <a:off x="531572" y="-41417"/>
            <a:ext cx="8427621" cy="2029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 smtClean="0">
                <a:latin typeface="Arial"/>
                <a:cs typeface="Arial"/>
              </a:rPr>
              <a:t>Où’est qu’est </a:t>
            </a:r>
            <a:r>
              <a:rPr lang="en-US" sz="4800" dirty="0" smtClean="0">
                <a:latin typeface="Arial"/>
                <a:cs typeface="Arial"/>
              </a:rPr>
              <a:t>l</a:t>
            </a:r>
            <a:r>
              <a:rPr lang="en-US" sz="4800" dirty="0" smtClean="0">
                <a:latin typeface="Arial"/>
                <a:cs typeface="Arial"/>
              </a:rPr>
              <a:t>é pouochîn</a:t>
            </a:r>
            <a:r>
              <a:rPr lang="en-US" sz="4800" dirty="0" smtClean="0">
                <a:latin typeface="Arial"/>
                <a:cs typeface="Arial"/>
              </a:rPr>
              <a:t>?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56459E6-01AB-9C4F-A9C3-E336834135AC}"/>
              </a:ext>
            </a:extLst>
          </p:cNvPr>
          <p:cNvSpPr txBox="1">
            <a:spLocks/>
          </p:cNvSpPr>
          <p:nvPr/>
        </p:nvSpPr>
        <p:spPr>
          <a:xfrm>
            <a:off x="1031708" y="2591304"/>
            <a:ext cx="7609974" cy="25030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900" dirty="0">
              <a:latin typeface="MontessoriScript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100000" l="0" r="90000">
                        <a14:foregroundMark x1="34200" y1="52800" x2="34200" y2="52800"/>
                        <a14:foregroundMark x1="38600" y1="52000" x2="38600" y2="52000"/>
                        <a14:foregroundMark x1="42600" y1="52400" x2="42600" y2="52400"/>
                        <a14:foregroundMark x1="47400" y1="52400" x2="47400" y2="52400"/>
                        <a14:foregroundMark x1="51800" y1="52000" x2="51800" y2="52000"/>
                        <a14:foregroundMark x1="56400" y1="51800" x2="56400" y2="51800"/>
                        <a14:foregroundMark x1="61000" y1="52400" x2="61000" y2="52400"/>
                        <a14:foregroundMark x1="65200" y1="52000" x2="65200" y2="52000"/>
                        <a14:foregroundMark x1="72800" y1="53000" x2="72800" y2="53000"/>
                        <a14:foregroundMark x1="53800" y1="59400" x2="53800" y2="59400"/>
                        <a14:foregroundMark x1="19800" y1="56600" x2="18600" y2="39600"/>
                        <a14:foregroundMark x1="17800" y1="38600" x2="19800" y2="21600"/>
                        <a14:foregroundMark x1="18600" y1="20800" x2="26400" y2="9200"/>
                        <a14:foregroundMark x1="27800" y1="8000" x2="38000" y2="2600"/>
                        <a14:foregroundMark x1="38800" y1="2600" x2="47600" y2="1000"/>
                        <a14:foregroundMark x1="54400" y1="1000" x2="67400" y2="6400"/>
                        <a14:foregroundMark x1="59600" y1="2200" x2="64200" y2="4200"/>
                        <a14:foregroundMark x1="67600" y1="7200" x2="75200" y2="18000"/>
                        <a14:foregroundMark x1="75600" y1="19000" x2="80800" y2="35000"/>
                        <a14:foregroundMark x1="81800" y1="35800" x2="79400" y2="22000"/>
                        <a14:foregroundMark x1="78600" y1="20000" x2="74000" y2="11800"/>
                        <a14:foregroundMark x1="73600" y1="11400" x2="68000" y2="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39" y="1105207"/>
            <a:ext cx="4679850" cy="462492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62" l="0" r="100000">
                        <a14:foregroundMark x1="16923" y1="68810" x2="8000" y2="6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54" y="2262249"/>
            <a:ext cx="3142297" cy="237722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10000" r="994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400306"/>
            <a:ext cx="2637973" cy="35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1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9600" dirty="0" err="1">
                <a:latin typeface="Arial"/>
                <a:cs typeface="Arial"/>
              </a:rPr>
              <a:t>Bouônjour</a:t>
            </a:r>
            <a:r>
              <a:rPr lang="en-US" sz="9600" dirty="0">
                <a:latin typeface="Arial"/>
                <a:cs typeface="Arial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D96FAB-E5AD-EB4F-9120-B8BBD8BC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0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14AD4E-56A8-7E41-BA8D-55599CF4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851860" y="890455"/>
            <a:ext cx="756951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atin typeface="Arial"/>
                <a:cs typeface="Arial"/>
              </a:rPr>
              <a:t>Bouôn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Pâques</a:t>
            </a:r>
            <a:r>
              <a:rPr lang="en-US" sz="8000" dirty="0">
                <a:latin typeface="Arial"/>
                <a:cs typeface="Arial"/>
              </a:rPr>
              <a:t>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6770BD-D266-9D45-AE5F-EF850378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5663" l="9967" r="93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96644">
            <a:off x="4219797" y="3044074"/>
            <a:ext cx="1915192" cy="3325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F4C454-98F6-3044-9E9C-CCDB9C6E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5663" l="9967" r="93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3437">
            <a:off x="3134492" y="3106963"/>
            <a:ext cx="1915192" cy="3325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15CC975-E76D-1F4A-9FAC-D49C85E31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5663" l="9967" r="93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7996">
            <a:off x="2074546" y="3044074"/>
            <a:ext cx="1915192" cy="33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1485" y="1065552"/>
            <a:ext cx="9305485" cy="1373351"/>
          </a:xfrm>
        </p:spPr>
        <p:txBody>
          <a:bodyPr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Aniet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j’sommes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à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apprendre</a:t>
            </a:r>
            <a:r>
              <a:rPr lang="en-US" dirty="0">
                <a:latin typeface="Arial"/>
                <a:cs typeface="Arial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D96FAB-E5AD-EB4F-9120-B8BBD8BC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917408" y="2438903"/>
            <a:ext cx="7339262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latin typeface="Arial"/>
                <a:cs typeface="Arial"/>
              </a:rPr>
              <a:t>Vocabulary associated with Easter.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latin typeface="Arial"/>
                <a:cs typeface="Arial"/>
              </a:rPr>
              <a:t>To identify and name the four seasons.</a:t>
            </a:r>
          </a:p>
        </p:txBody>
      </p:sp>
    </p:spTree>
    <p:extLst>
      <p:ext uri="{BB962C8B-B14F-4D97-AF65-F5344CB8AC3E}">
        <p14:creationId xmlns:p14="http://schemas.microsoft.com/office/powerpoint/2010/main" val="202351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9600" dirty="0" err="1">
                <a:latin typeface="Arial"/>
                <a:cs typeface="Arial"/>
              </a:rPr>
              <a:t>Pâques</a:t>
            </a:r>
            <a:endParaRPr lang="en-US" sz="96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D96FAB-E5AD-EB4F-9120-B8BBD8BC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982EAD-AA01-7C49-9C7C-F422F95F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440" y="438579"/>
            <a:ext cx="1332764" cy="1701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54D1EE-51FA-E044-A5FE-F70C2AFFC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3897" y="260532"/>
            <a:ext cx="1522967" cy="1525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AF5A68-D236-8547-94FE-75CE43B5A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6667" l="9910" r="899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72040">
            <a:off x="822840" y="3040730"/>
            <a:ext cx="1788956" cy="257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07153E-326C-2645-BD90-29D7119B0A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67752" y="4410494"/>
            <a:ext cx="1296677" cy="1972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3A701E-7921-2547-8DA9-431EBD6825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9" b="95663" l="9967" r="93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21703">
            <a:off x="7155280" y="1823301"/>
            <a:ext cx="1489946" cy="25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3488432" y="4120026"/>
            <a:ext cx="5419250" cy="1617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i="1" dirty="0" err="1">
                <a:latin typeface="Arial"/>
                <a:cs typeface="Arial"/>
              </a:rPr>
              <a:t>eune</a:t>
            </a:r>
            <a:r>
              <a:rPr lang="en-US" sz="8000" i="1" dirty="0">
                <a:latin typeface="Arial"/>
                <a:cs typeface="Arial"/>
              </a:rPr>
              <a:t> </a:t>
            </a:r>
            <a:r>
              <a:rPr lang="en-US" sz="8000" i="1" dirty="0" err="1">
                <a:latin typeface="Arial"/>
                <a:cs typeface="Arial"/>
              </a:rPr>
              <a:t>gâche</a:t>
            </a:r>
            <a:endParaRPr lang="en-US" sz="8000" i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FBDB99-07E7-E54A-856D-D993A67F7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830" y="466848"/>
            <a:ext cx="3371850" cy="430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C3EA51-DDEC-B84D-94F7-A75019F0D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9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685280" y="4401127"/>
            <a:ext cx="8026458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"/>
                <a:cs typeface="Arial"/>
              </a:rPr>
              <a:t>eune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ban’se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crouaîsie</a:t>
            </a:r>
            <a:endParaRPr lang="en-US" sz="60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903EBB-2B5F-144C-BFBE-C119B512C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880" y="794327"/>
            <a:ext cx="3600450" cy="360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98C4E9-5A98-884B-B07F-6CF99BF49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2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3446274" y="3769475"/>
            <a:ext cx="5419250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 err="1">
                <a:latin typeface="Arial"/>
                <a:cs typeface="Arial"/>
              </a:rPr>
              <a:t>eune</a:t>
            </a:r>
            <a:r>
              <a:rPr lang="en-US" sz="6000" i="1" dirty="0">
                <a:latin typeface="Arial"/>
                <a:cs typeface="Arial"/>
              </a:rPr>
              <a:t> </a:t>
            </a:r>
            <a:r>
              <a:rPr lang="en-US" sz="6000" i="1" dirty="0" err="1">
                <a:latin typeface="Arial"/>
                <a:cs typeface="Arial"/>
              </a:rPr>
              <a:t>crouaix</a:t>
            </a:r>
            <a:endParaRPr lang="en-US" sz="6000" i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B9BA6D-08CA-1D41-9CCE-A3B393819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383" y="411826"/>
            <a:ext cx="3181350" cy="613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CFB7AC-BA35-7245-ADB8-E0B3F4E5D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2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3163898" y="4380263"/>
            <a:ext cx="5419250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>
                <a:latin typeface="Arial"/>
                <a:cs typeface="Arial"/>
              </a:rPr>
              <a:t>un </a:t>
            </a:r>
            <a:r>
              <a:rPr lang="en-US" sz="6000" i="1" dirty="0" err="1">
                <a:latin typeface="Arial"/>
                <a:cs typeface="Arial"/>
              </a:rPr>
              <a:t>pangni</a:t>
            </a:r>
            <a:endParaRPr lang="en-US" sz="6000" i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415131-1F1B-3A4C-A11B-8CBA8D60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320" y="546677"/>
            <a:ext cx="3257550" cy="420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819E79-5F7A-9242-B7F9-A733B3B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5079725" y="1508413"/>
            <a:ext cx="4172340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>
                <a:latin typeface="Arial"/>
                <a:cs typeface="Arial"/>
              </a:rPr>
              <a:t>un </a:t>
            </a:r>
            <a:r>
              <a:rPr lang="en-US" sz="6000" i="1" dirty="0" err="1">
                <a:latin typeface="Arial"/>
                <a:cs typeface="Arial"/>
              </a:rPr>
              <a:t>lapîn</a:t>
            </a:r>
            <a:r>
              <a:rPr lang="en-US" sz="6000" i="1" dirty="0">
                <a:latin typeface="Arial"/>
                <a:cs typeface="Arial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1853D7-763A-B441-BA00-80701E5FC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870" y="466045"/>
            <a:ext cx="3878942" cy="5901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602225-F7EF-C54E-8C32-3082D4E81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31" y="5737226"/>
            <a:ext cx="1121433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1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9298</TotalTime>
  <Words>82</Words>
  <Application>Microsoft Macintosh PowerPoint</Application>
  <PresentationFormat>On-screen Show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Lé deuxième nivé Lé deuxième tèrme</vt:lpstr>
      <vt:lpstr>Bouônjour!</vt:lpstr>
      <vt:lpstr>Aniet, j’sommes à apprendre…</vt:lpstr>
      <vt:lpstr>Pâques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Charlie Le Maistre</cp:lastModifiedBy>
  <cp:revision>257</cp:revision>
  <dcterms:created xsi:type="dcterms:W3CDTF">2018-05-16T09:05:51Z</dcterms:created>
  <dcterms:modified xsi:type="dcterms:W3CDTF">2019-11-04T10:41:17Z</dcterms:modified>
</cp:coreProperties>
</file>